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58" r:id="rId5"/>
    <p:sldId id="260" r:id="rId6"/>
    <p:sldId id="259" r:id="rId7"/>
    <p:sldId id="261" r:id="rId8"/>
    <p:sldId id="262" r:id="rId9"/>
    <p:sldId id="263" r:id="rId10"/>
    <p:sldId id="266" r:id="rId11"/>
    <p:sldId id="26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D098F8-902D-4EB9-BC43-941C7FBA58E4}" v="142" dt="2025-04-08T08:13:17.2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ssell, Andy" userId="2479ab8f-7e26-4efe-b021-fc9607db30ee" providerId="ADAL" clId="{D2E34E90-3D2E-4E16-8F7E-13DD5C7657FC}"/>
    <pc:docChg chg="modSld">
      <pc:chgData name="Russell, Andy" userId="2479ab8f-7e26-4efe-b021-fc9607db30ee" providerId="ADAL" clId="{D2E34E90-3D2E-4E16-8F7E-13DD5C7657FC}" dt="2025-01-08T11:37:03.888" v="8" actId="20577"/>
      <pc:docMkLst>
        <pc:docMk/>
      </pc:docMkLst>
      <pc:sldChg chg="modSp">
        <pc:chgData name="Russell, Andy" userId="2479ab8f-7e26-4efe-b021-fc9607db30ee" providerId="ADAL" clId="{D2E34E90-3D2E-4E16-8F7E-13DD5C7657FC}" dt="2025-01-08T11:36:55.954" v="6" actId="20577"/>
        <pc:sldMkLst>
          <pc:docMk/>
          <pc:sldMk cId="232997362" sldId="261"/>
        </pc:sldMkLst>
        <pc:graphicFrameChg chg="mod">
          <ac:chgData name="Russell, Andy" userId="2479ab8f-7e26-4efe-b021-fc9607db30ee" providerId="ADAL" clId="{D2E34E90-3D2E-4E16-8F7E-13DD5C7657FC}" dt="2025-01-08T11:36:55.954" v="6" actId="20577"/>
          <ac:graphicFrameMkLst>
            <pc:docMk/>
            <pc:sldMk cId="232997362" sldId="261"/>
            <ac:graphicFrameMk id="7" creationId="{EFB26818-120E-2354-2BB1-F61BE0CC594F}"/>
          </ac:graphicFrameMkLst>
        </pc:graphicFrameChg>
      </pc:sldChg>
      <pc:sldChg chg="modSp mod">
        <pc:chgData name="Russell, Andy" userId="2479ab8f-7e26-4efe-b021-fc9607db30ee" providerId="ADAL" clId="{D2E34E90-3D2E-4E16-8F7E-13DD5C7657FC}" dt="2025-01-08T11:37:03.888" v="8" actId="20577"/>
        <pc:sldMkLst>
          <pc:docMk/>
          <pc:sldMk cId="4015515500" sldId="262"/>
        </pc:sldMkLst>
        <pc:spChg chg="mod">
          <ac:chgData name="Russell, Andy" userId="2479ab8f-7e26-4efe-b021-fc9607db30ee" providerId="ADAL" clId="{D2E34E90-3D2E-4E16-8F7E-13DD5C7657FC}" dt="2025-01-08T11:36:43.437" v="1" actId="20577"/>
          <ac:spMkLst>
            <pc:docMk/>
            <pc:sldMk cId="4015515500" sldId="262"/>
            <ac:spMk id="2" creationId="{848A50BD-C7EF-C1B5-627F-BD53FA232A85}"/>
          </ac:spMkLst>
        </pc:spChg>
        <pc:graphicFrameChg chg="mod">
          <ac:chgData name="Russell, Andy" userId="2479ab8f-7e26-4efe-b021-fc9607db30ee" providerId="ADAL" clId="{D2E34E90-3D2E-4E16-8F7E-13DD5C7657FC}" dt="2025-01-08T11:37:03.888" v="8" actId="20577"/>
          <ac:graphicFrameMkLst>
            <pc:docMk/>
            <pc:sldMk cId="4015515500" sldId="262"/>
            <ac:graphicFrameMk id="7" creationId="{7511299F-EC8F-7D72-F917-82EF4B5F6546}"/>
          </ac:graphicFrameMkLst>
        </pc:graphicFrameChg>
      </pc:sldChg>
      <pc:sldChg chg="modSp mod">
        <pc:chgData name="Russell, Andy" userId="2479ab8f-7e26-4efe-b021-fc9607db30ee" providerId="ADAL" clId="{D2E34E90-3D2E-4E16-8F7E-13DD5C7657FC}" dt="2025-01-08T11:36:47.777" v="3" actId="20577"/>
        <pc:sldMkLst>
          <pc:docMk/>
          <pc:sldMk cId="147253530" sldId="263"/>
        </pc:sldMkLst>
        <pc:spChg chg="mod">
          <ac:chgData name="Russell, Andy" userId="2479ab8f-7e26-4efe-b021-fc9607db30ee" providerId="ADAL" clId="{D2E34E90-3D2E-4E16-8F7E-13DD5C7657FC}" dt="2025-01-08T11:36:47.777" v="3" actId="20577"/>
          <ac:spMkLst>
            <pc:docMk/>
            <pc:sldMk cId="147253530" sldId="263"/>
            <ac:spMk id="2" creationId="{72758A41-CAC8-620A-56B9-F2298544542E}"/>
          </ac:spMkLst>
        </pc:spChg>
      </pc:sldChg>
    </pc:docChg>
  </pc:docChgLst>
  <pc:docChgLst>
    <pc:chgData name="Russell, Andy" userId="2479ab8f-7e26-4efe-b021-fc9607db30ee" providerId="ADAL" clId="{A6D098F8-902D-4EB9-BC43-941C7FBA58E4}"/>
    <pc:docChg chg="custSel addSld modSld">
      <pc:chgData name="Russell, Andy" userId="2479ab8f-7e26-4efe-b021-fc9607db30ee" providerId="ADAL" clId="{A6D098F8-902D-4EB9-BC43-941C7FBA58E4}" dt="2025-04-08T08:20:58.424" v="471" actId="20577"/>
      <pc:docMkLst>
        <pc:docMk/>
      </pc:docMkLst>
      <pc:sldChg chg="modSp">
        <pc:chgData name="Russell, Andy" userId="2479ab8f-7e26-4efe-b021-fc9607db30ee" providerId="ADAL" clId="{A6D098F8-902D-4EB9-BC43-941C7FBA58E4}" dt="2025-04-08T07:53:22.260" v="47" actId="20577"/>
        <pc:sldMkLst>
          <pc:docMk/>
          <pc:sldMk cId="2361878896" sldId="257"/>
        </pc:sldMkLst>
        <pc:graphicFrameChg chg="mod">
          <ac:chgData name="Russell, Andy" userId="2479ab8f-7e26-4efe-b021-fc9607db30ee" providerId="ADAL" clId="{A6D098F8-902D-4EB9-BC43-941C7FBA58E4}" dt="2025-04-08T07:53:22.260" v="47" actId="20577"/>
          <ac:graphicFrameMkLst>
            <pc:docMk/>
            <pc:sldMk cId="2361878896" sldId="257"/>
            <ac:graphicFrameMk id="5" creationId="{67587925-BEED-4650-3347-437D9AC52144}"/>
          </ac:graphicFrameMkLst>
        </pc:graphicFrameChg>
      </pc:sldChg>
      <pc:sldChg chg="modSp mod">
        <pc:chgData name="Russell, Andy" userId="2479ab8f-7e26-4efe-b021-fc9607db30ee" providerId="ADAL" clId="{A6D098F8-902D-4EB9-BC43-941C7FBA58E4}" dt="2025-04-08T07:53:35.840" v="53" actId="20577"/>
        <pc:sldMkLst>
          <pc:docMk/>
          <pc:sldMk cId="2920337793" sldId="258"/>
        </pc:sldMkLst>
        <pc:spChg chg="mod">
          <ac:chgData name="Russell, Andy" userId="2479ab8f-7e26-4efe-b021-fc9607db30ee" providerId="ADAL" clId="{A6D098F8-902D-4EB9-BC43-941C7FBA58E4}" dt="2025-04-08T07:53:35.840" v="53" actId="20577"/>
          <ac:spMkLst>
            <pc:docMk/>
            <pc:sldMk cId="2920337793" sldId="258"/>
            <ac:spMk id="3" creationId="{C12EC67B-97B6-4F5F-EDEC-ADC903E63AEE}"/>
          </ac:spMkLst>
        </pc:spChg>
      </pc:sldChg>
      <pc:sldChg chg="modSp mod">
        <pc:chgData name="Russell, Andy" userId="2479ab8f-7e26-4efe-b021-fc9607db30ee" providerId="ADAL" clId="{A6D098F8-902D-4EB9-BC43-941C7FBA58E4}" dt="2025-04-08T08:15:45.233" v="470" actId="20577"/>
        <pc:sldMkLst>
          <pc:docMk/>
          <pc:sldMk cId="3037513725" sldId="259"/>
        </pc:sldMkLst>
        <pc:spChg chg="mod">
          <ac:chgData name="Russell, Andy" userId="2479ab8f-7e26-4efe-b021-fc9607db30ee" providerId="ADAL" clId="{A6D098F8-902D-4EB9-BC43-941C7FBA58E4}" dt="2025-04-08T08:15:45.233" v="470" actId="20577"/>
          <ac:spMkLst>
            <pc:docMk/>
            <pc:sldMk cId="3037513725" sldId="259"/>
            <ac:spMk id="6" creationId="{CA07699B-ABC2-0B8A-0955-A4754DDDCFEA}"/>
          </ac:spMkLst>
        </pc:spChg>
      </pc:sldChg>
      <pc:sldChg chg="modSp mod">
        <pc:chgData name="Russell, Andy" userId="2479ab8f-7e26-4efe-b021-fc9607db30ee" providerId="ADAL" clId="{A6D098F8-902D-4EB9-BC43-941C7FBA58E4}" dt="2025-04-08T07:57:30.133" v="146" actId="20577"/>
        <pc:sldMkLst>
          <pc:docMk/>
          <pc:sldMk cId="232997362" sldId="261"/>
        </pc:sldMkLst>
        <pc:spChg chg="mod">
          <ac:chgData name="Russell, Andy" userId="2479ab8f-7e26-4efe-b021-fc9607db30ee" providerId="ADAL" clId="{A6D098F8-902D-4EB9-BC43-941C7FBA58E4}" dt="2025-04-08T07:57:30.133" v="146" actId="20577"/>
          <ac:spMkLst>
            <pc:docMk/>
            <pc:sldMk cId="232997362" sldId="261"/>
            <ac:spMk id="2" creationId="{2EF7BA30-1F4C-5DE6-D517-5D5F4C24B9E0}"/>
          </ac:spMkLst>
        </pc:spChg>
        <pc:graphicFrameChg chg="mod">
          <ac:chgData name="Russell, Andy" userId="2479ab8f-7e26-4efe-b021-fc9607db30ee" providerId="ADAL" clId="{A6D098F8-902D-4EB9-BC43-941C7FBA58E4}" dt="2025-04-08T07:55:13.598" v="61" actId="113"/>
          <ac:graphicFrameMkLst>
            <pc:docMk/>
            <pc:sldMk cId="232997362" sldId="261"/>
            <ac:graphicFrameMk id="7" creationId="{EFB26818-120E-2354-2BB1-F61BE0CC594F}"/>
          </ac:graphicFrameMkLst>
        </pc:graphicFrameChg>
      </pc:sldChg>
      <pc:sldChg chg="modSp mod">
        <pc:chgData name="Russell, Andy" userId="2479ab8f-7e26-4efe-b021-fc9607db30ee" providerId="ADAL" clId="{A6D098F8-902D-4EB9-BC43-941C7FBA58E4}" dt="2025-04-08T07:57:35.639" v="159" actId="20577"/>
        <pc:sldMkLst>
          <pc:docMk/>
          <pc:sldMk cId="4015515500" sldId="262"/>
        </pc:sldMkLst>
        <pc:spChg chg="mod">
          <ac:chgData name="Russell, Andy" userId="2479ab8f-7e26-4efe-b021-fc9607db30ee" providerId="ADAL" clId="{A6D098F8-902D-4EB9-BC43-941C7FBA58E4}" dt="2025-04-08T07:57:35.639" v="159" actId="20577"/>
          <ac:spMkLst>
            <pc:docMk/>
            <pc:sldMk cId="4015515500" sldId="262"/>
            <ac:spMk id="2" creationId="{848A50BD-C7EF-C1B5-627F-BD53FA232A85}"/>
          </ac:spMkLst>
        </pc:spChg>
        <pc:graphicFrameChg chg="mod">
          <ac:chgData name="Russell, Andy" userId="2479ab8f-7e26-4efe-b021-fc9607db30ee" providerId="ADAL" clId="{A6D098F8-902D-4EB9-BC43-941C7FBA58E4}" dt="2025-04-08T07:55:18.497" v="62" actId="113"/>
          <ac:graphicFrameMkLst>
            <pc:docMk/>
            <pc:sldMk cId="4015515500" sldId="262"/>
            <ac:graphicFrameMk id="7" creationId="{7511299F-EC8F-7D72-F917-82EF4B5F6546}"/>
          </ac:graphicFrameMkLst>
        </pc:graphicFrameChg>
      </pc:sldChg>
      <pc:sldChg chg="modSp mod">
        <pc:chgData name="Russell, Andy" userId="2479ab8f-7e26-4efe-b021-fc9607db30ee" providerId="ADAL" clId="{A6D098F8-902D-4EB9-BC43-941C7FBA58E4}" dt="2025-04-08T07:57:41.381" v="172" actId="20577"/>
        <pc:sldMkLst>
          <pc:docMk/>
          <pc:sldMk cId="147253530" sldId="263"/>
        </pc:sldMkLst>
        <pc:spChg chg="mod">
          <ac:chgData name="Russell, Andy" userId="2479ab8f-7e26-4efe-b021-fc9607db30ee" providerId="ADAL" clId="{A6D098F8-902D-4EB9-BC43-941C7FBA58E4}" dt="2025-04-08T07:57:41.381" v="172" actId="20577"/>
          <ac:spMkLst>
            <pc:docMk/>
            <pc:sldMk cId="147253530" sldId="263"/>
            <ac:spMk id="2" creationId="{72758A41-CAC8-620A-56B9-F2298544542E}"/>
          </ac:spMkLst>
        </pc:spChg>
        <pc:graphicFrameChg chg="mod">
          <ac:chgData name="Russell, Andy" userId="2479ab8f-7e26-4efe-b021-fc9607db30ee" providerId="ADAL" clId="{A6D098F8-902D-4EB9-BC43-941C7FBA58E4}" dt="2025-04-08T07:56:28.611" v="131" actId="20577"/>
          <ac:graphicFrameMkLst>
            <pc:docMk/>
            <pc:sldMk cId="147253530" sldId="263"/>
            <ac:graphicFrameMk id="7" creationId="{37C8A847-1C73-1D31-A4F0-CA869C308048}"/>
          </ac:graphicFrameMkLst>
        </pc:graphicFrameChg>
      </pc:sldChg>
      <pc:sldChg chg="modSp mod">
        <pc:chgData name="Russell, Andy" userId="2479ab8f-7e26-4efe-b021-fc9607db30ee" providerId="ADAL" clId="{A6D098F8-902D-4EB9-BC43-941C7FBA58E4}" dt="2025-04-08T08:20:58.424" v="471" actId="20577"/>
        <pc:sldMkLst>
          <pc:docMk/>
          <pc:sldMk cId="1026709429" sldId="264"/>
        </pc:sldMkLst>
        <pc:spChg chg="mod">
          <ac:chgData name="Russell, Andy" userId="2479ab8f-7e26-4efe-b021-fc9607db30ee" providerId="ADAL" clId="{A6D098F8-902D-4EB9-BC43-941C7FBA58E4}" dt="2025-04-08T08:20:58.424" v="471" actId="20577"/>
          <ac:spMkLst>
            <pc:docMk/>
            <pc:sldMk cId="1026709429" sldId="264"/>
            <ac:spMk id="2" creationId="{EECF2BAA-6BF3-5755-EAC8-7484F3458F84}"/>
          </ac:spMkLst>
        </pc:spChg>
      </pc:sldChg>
      <pc:sldChg chg="addSp delSp modSp new mod setBg">
        <pc:chgData name="Russell, Andy" userId="2479ab8f-7e26-4efe-b021-fc9607db30ee" providerId="ADAL" clId="{A6D098F8-902D-4EB9-BC43-941C7FBA58E4}" dt="2025-04-08T08:14:47.588" v="451" actId="26606"/>
        <pc:sldMkLst>
          <pc:docMk/>
          <pc:sldMk cId="1820402096" sldId="266"/>
        </pc:sldMkLst>
        <pc:spChg chg="mod">
          <ac:chgData name="Russell, Andy" userId="2479ab8f-7e26-4efe-b021-fc9607db30ee" providerId="ADAL" clId="{A6D098F8-902D-4EB9-BC43-941C7FBA58E4}" dt="2025-04-08T08:14:11.804" v="446" actId="26606"/>
          <ac:spMkLst>
            <pc:docMk/>
            <pc:sldMk cId="1820402096" sldId="266"/>
            <ac:spMk id="2" creationId="{F7457A42-198A-DE08-6E3D-12F987AF4E0B}"/>
          </ac:spMkLst>
        </pc:spChg>
        <pc:spChg chg="add mod">
          <ac:chgData name="Russell, Andy" userId="2479ab8f-7e26-4efe-b021-fc9607db30ee" providerId="ADAL" clId="{A6D098F8-902D-4EB9-BC43-941C7FBA58E4}" dt="2025-04-08T08:05:10.373" v="192" actId="1076"/>
          <ac:spMkLst>
            <pc:docMk/>
            <pc:sldMk cId="1820402096" sldId="266"/>
            <ac:spMk id="3" creationId="{BBDA7F35-5ED0-D4E7-AADB-A2D447334427}"/>
          </ac:spMkLst>
        </pc:spChg>
        <pc:spChg chg="add mod">
          <ac:chgData name="Russell, Andy" userId="2479ab8f-7e26-4efe-b021-fc9607db30ee" providerId="ADAL" clId="{A6D098F8-902D-4EB9-BC43-941C7FBA58E4}" dt="2025-04-08T08:05:10.373" v="192" actId="1076"/>
          <ac:spMkLst>
            <pc:docMk/>
            <pc:sldMk cId="1820402096" sldId="266"/>
            <ac:spMk id="4" creationId="{4327AB23-D79C-AE15-25C0-E532270843A8}"/>
          </ac:spMkLst>
        </pc:spChg>
        <pc:spChg chg="add mod">
          <ac:chgData name="Russell, Andy" userId="2479ab8f-7e26-4efe-b021-fc9607db30ee" providerId="ADAL" clId="{A6D098F8-902D-4EB9-BC43-941C7FBA58E4}" dt="2025-04-08T08:05:10.373" v="192" actId="1076"/>
          <ac:spMkLst>
            <pc:docMk/>
            <pc:sldMk cId="1820402096" sldId="266"/>
            <ac:spMk id="5" creationId="{35828051-880A-093C-88B6-1AEFEFB9AE48}"/>
          </ac:spMkLst>
        </pc:spChg>
        <pc:spChg chg="add mod">
          <ac:chgData name="Russell, Andy" userId="2479ab8f-7e26-4efe-b021-fc9607db30ee" providerId="ADAL" clId="{A6D098F8-902D-4EB9-BC43-941C7FBA58E4}" dt="2025-04-08T08:05:10.373" v="192" actId="1076"/>
          <ac:spMkLst>
            <pc:docMk/>
            <pc:sldMk cId="1820402096" sldId="266"/>
            <ac:spMk id="6" creationId="{3027DB3E-5F75-235F-37F3-8F4BDE4237FD}"/>
          </ac:spMkLst>
        </pc:spChg>
        <pc:spChg chg="add mod">
          <ac:chgData name="Russell, Andy" userId="2479ab8f-7e26-4efe-b021-fc9607db30ee" providerId="ADAL" clId="{A6D098F8-902D-4EB9-BC43-941C7FBA58E4}" dt="2025-04-08T08:05:10.373" v="192" actId="1076"/>
          <ac:spMkLst>
            <pc:docMk/>
            <pc:sldMk cId="1820402096" sldId="266"/>
            <ac:spMk id="7" creationId="{9C5384D8-D3E2-D443-89BC-4DECC4A5B553}"/>
          </ac:spMkLst>
        </pc:spChg>
        <pc:spChg chg="add mod">
          <ac:chgData name="Russell, Andy" userId="2479ab8f-7e26-4efe-b021-fc9607db30ee" providerId="ADAL" clId="{A6D098F8-902D-4EB9-BC43-941C7FBA58E4}" dt="2025-04-08T08:05:10.373" v="192" actId="1076"/>
          <ac:spMkLst>
            <pc:docMk/>
            <pc:sldMk cId="1820402096" sldId="266"/>
            <ac:spMk id="8" creationId="{4A7B2180-C4AD-8BC8-BAEF-95D28D4BB791}"/>
          </ac:spMkLst>
        </pc:spChg>
        <pc:spChg chg="add mod">
          <ac:chgData name="Russell, Andy" userId="2479ab8f-7e26-4efe-b021-fc9607db30ee" providerId="ADAL" clId="{A6D098F8-902D-4EB9-BC43-941C7FBA58E4}" dt="2025-04-08T08:05:10.373" v="192" actId="1076"/>
          <ac:spMkLst>
            <pc:docMk/>
            <pc:sldMk cId="1820402096" sldId="266"/>
            <ac:spMk id="9" creationId="{CE5B3B2E-3312-5CD4-8FAA-A47E8A3DDA5E}"/>
          </ac:spMkLst>
        </pc:spChg>
        <pc:spChg chg="add mod">
          <ac:chgData name="Russell, Andy" userId="2479ab8f-7e26-4efe-b021-fc9607db30ee" providerId="ADAL" clId="{A6D098F8-902D-4EB9-BC43-941C7FBA58E4}" dt="2025-04-08T08:05:10.373" v="192" actId="1076"/>
          <ac:spMkLst>
            <pc:docMk/>
            <pc:sldMk cId="1820402096" sldId="266"/>
            <ac:spMk id="10" creationId="{5DD4E9A2-FF7E-0826-1644-B860632FF11F}"/>
          </ac:spMkLst>
        </pc:spChg>
        <pc:spChg chg="add mod">
          <ac:chgData name="Russell, Andy" userId="2479ab8f-7e26-4efe-b021-fc9607db30ee" providerId="ADAL" clId="{A6D098F8-902D-4EB9-BC43-941C7FBA58E4}" dt="2025-04-08T08:05:10.373" v="192" actId="1076"/>
          <ac:spMkLst>
            <pc:docMk/>
            <pc:sldMk cId="1820402096" sldId="266"/>
            <ac:spMk id="11" creationId="{4DA77B78-9853-7100-C77C-A1E7A463743A}"/>
          </ac:spMkLst>
        </pc:spChg>
        <pc:spChg chg="add del mod">
          <ac:chgData name="Russell, Andy" userId="2479ab8f-7e26-4efe-b021-fc9607db30ee" providerId="ADAL" clId="{A6D098F8-902D-4EB9-BC43-941C7FBA58E4}" dt="2025-04-08T08:13:30.218" v="443" actId="478"/>
          <ac:spMkLst>
            <pc:docMk/>
            <pc:sldMk cId="1820402096" sldId="266"/>
            <ac:spMk id="13" creationId="{111BB7D7-1CED-4A0E-8D13-3946FACA1DD3}"/>
          </ac:spMkLst>
        </pc:spChg>
        <pc:spChg chg="add del">
          <ac:chgData name="Russell, Andy" userId="2479ab8f-7e26-4efe-b021-fc9607db30ee" providerId="ADAL" clId="{A6D098F8-902D-4EB9-BC43-941C7FBA58E4}" dt="2025-04-08T08:14:47.588" v="451" actId="26606"/>
          <ac:spMkLst>
            <pc:docMk/>
            <pc:sldMk cId="1820402096" sldId="266"/>
            <ac:spMk id="19" creationId="{BCED4D40-4B67-4331-AC48-79B82B4A47D8}"/>
          </ac:spMkLst>
        </pc:spChg>
        <pc:spChg chg="add del">
          <ac:chgData name="Russell, Andy" userId="2479ab8f-7e26-4efe-b021-fc9607db30ee" providerId="ADAL" clId="{A6D098F8-902D-4EB9-BC43-941C7FBA58E4}" dt="2025-04-08T08:14:47.588" v="451" actId="26606"/>
          <ac:spMkLst>
            <pc:docMk/>
            <pc:sldMk cId="1820402096" sldId="266"/>
            <ac:spMk id="21" creationId="{670CEDEF-4F34-412E-84EE-329C1E936AF5}"/>
          </ac:spMkLst>
        </pc:spChg>
        <pc:spChg chg="add">
          <ac:chgData name="Russell, Andy" userId="2479ab8f-7e26-4efe-b021-fc9607db30ee" providerId="ADAL" clId="{A6D098F8-902D-4EB9-BC43-941C7FBA58E4}" dt="2025-04-08T08:14:47.588" v="451" actId="26606"/>
          <ac:spMkLst>
            <pc:docMk/>
            <pc:sldMk cId="1820402096" sldId="266"/>
            <ac:spMk id="26" creationId="{BCED4D40-4B67-4331-AC48-79B82B4A47D8}"/>
          </ac:spMkLst>
        </pc:spChg>
        <pc:spChg chg="add">
          <ac:chgData name="Russell, Andy" userId="2479ab8f-7e26-4efe-b021-fc9607db30ee" providerId="ADAL" clId="{A6D098F8-902D-4EB9-BC43-941C7FBA58E4}" dt="2025-04-08T08:14:47.588" v="451" actId="26606"/>
          <ac:spMkLst>
            <pc:docMk/>
            <pc:sldMk cId="1820402096" sldId="266"/>
            <ac:spMk id="28" creationId="{670CEDEF-4F34-412E-84EE-329C1E936AF5}"/>
          </ac:spMkLst>
        </pc:spChg>
        <pc:graphicFrameChg chg="add mod modGraphic">
          <ac:chgData name="Russell, Andy" userId="2479ab8f-7e26-4efe-b021-fc9607db30ee" providerId="ADAL" clId="{A6D098F8-902D-4EB9-BC43-941C7FBA58E4}" dt="2025-04-08T08:14:47.588" v="451" actId="26606"/>
          <ac:graphicFrameMkLst>
            <pc:docMk/>
            <pc:sldMk cId="1820402096" sldId="266"/>
            <ac:graphicFrameMk id="14" creationId="{012606C5-B549-605F-6C0A-62AAB7B3F55A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370417-475E-4733-B5E4-6B5695C251AE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6564C2C-2008-496C-912A-AD3743A2510E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You will be starting from Farnham and travelling first to a day one location on the mainland. On Day 2 you may leave from your accommodation at 08:00AM to catch a ferry to the island.</a:t>
          </a:r>
          <a:endParaRPr lang="en-US" dirty="0"/>
        </a:p>
      </dgm:t>
    </dgm:pt>
    <dgm:pt modelId="{5B6202B9-BB09-418D-9573-40827ABB8FD8}" type="parTrans" cxnId="{4DE71A9F-837B-4637-B3DC-0AF4A5E6EAE4}">
      <dgm:prSet/>
      <dgm:spPr/>
      <dgm:t>
        <a:bodyPr/>
        <a:lstStyle/>
        <a:p>
          <a:endParaRPr lang="en-US"/>
        </a:p>
      </dgm:t>
    </dgm:pt>
    <dgm:pt modelId="{6392B354-652C-46E6-8E3D-B36CF274CD2D}" type="sibTrans" cxnId="{4DE71A9F-837B-4637-B3DC-0AF4A5E6EAE4}">
      <dgm:prSet/>
      <dgm:spPr/>
      <dgm:t>
        <a:bodyPr/>
        <a:lstStyle/>
        <a:p>
          <a:endParaRPr lang="en-US"/>
        </a:p>
      </dgm:t>
    </dgm:pt>
    <dgm:pt modelId="{999B048C-48D2-4796-BB37-65894A7C9A5F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You will be able to travel by bus, train and ferry. Taxies can be used as a last resort if it is essential due to safety.</a:t>
          </a:r>
          <a:endParaRPr lang="en-US" dirty="0"/>
        </a:p>
      </dgm:t>
    </dgm:pt>
    <dgm:pt modelId="{F1F69D65-7A30-43A9-8F8F-B62EE35380F8}" type="parTrans" cxnId="{C5A41BD8-E8F5-4E72-9CEE-B03E319442EA}">
      <dgm:prSet/>
      <dgm:spPr/>
      <dgm:t>
        <a:bodyPr/>
        <a:lstStyle/>
        <a:p>
          <a:endParaRPr lang="en-US"/>
        </a:p>
      </dgm:t>
    </dgm:pt>
    <dgm:pt modelId="{174CA33F-9AB3-4551-9E76-CF2B42EBC241}" type="sibTrans" cxnId="{C5A41BD8-E8F5-4E72-9CEE-B03E319442EA}">
      <dgm:prSet/>
      <dgm:spPr/>
      <dgm:t>
        <a:bodyPr/>
        <a:lstStyle/>
        <a:p>
          <a:endParaRPr lang="en-US"/>
        </a:p>
      </dgm:t>
    </dgm:pt>
    <dgm:pt modelId="{C4A0C9AF-66F9-4417-B085-D8B393CB1EA0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You have a budget of £250 to cover all food, accommodation and travel.</a:t>
          </a:r>
          <a:endParaRPr lang="en-US" dirty="0"/>
        </a:p>
      </dgm:t>
    </dgm:pt>
    <dgm:pt modelId="{10C33349-25DF-4B19-923D-BA38CBF5DC3F}" type="parTrans" cxnId="{139438D1-4E08-4C15-9615-99EEE7476A23}">
      <dgm:prSet/>
      <dgm:spPr/>
      <dgm:t>
        <a:bodyPr/>
        <a:lstStyle/>
        <a:p>
          <a:endParaRPr lang="en-US"/>
        </a:p>
      </dgm:t>
    </dgm:pt>
    <dgm:pt modelId="{EA0F7D30-8D67-4A10-8F37-625D7855BDB3}" type="sibTrans" cxnId="{139438D1-4E08-4C15-9615-99EEE7476A23}">
      <dgm:prSet/>
      <dgm:spPr/>
      <dgm:t>
        <a:bodyPr/>
        <a:lstStyle/>
        <a:p>
          <a:endParaRPr lang="en-US"/>
        </a:p>
      </dgm:t>
    </dgm:pt>
    <dgm:pt modelId="{D9E02093-DD4D-4FF9-BCA7-1B5AA1CCCFA4}" type="pres">
      <dgm:prSet presAssocID="{F0370417-475E-4733-B5E4-6B5695C251AE}" presName="linear" presStyleCnt="0">
        <dgm:presLayoutVars>
          <dgm:animLvl val="lvl"/>
          <dgm:resizeHandles val="exact"/>
        </dgm:presLayoutVars>
      </dgm:prSet>
      <dgm:spPr/>
    </dgm:pt>
    <dgm:pt modelId="{5D549374-4BDD-4980-BD17-C178FB478E2F}" type="pres">
      <dgm:prSet presAssocID="{A6564C2C-2008-496C-912A-AD3743A2510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A5F7E43-78A5-4E63-8BD0-40A7E3F0BB1D}" type="pres">
      <dgm:prSet presAssocID="{6392B354-652C-46E6-8E3D-B36CF274CD2D}" presName="spacer" presStyleCnt="0"/>
      <dgm:spPr/>
    </dgm:pt>
    <dgm:pt modelId="{EDBF2AA1-4E08-4C7B-A79F-157959BF73F6}" type="pres">
      <dgm:prSet presAssocID="{999B048C-48D2-4796-BB37-65894A7C9A5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4A031D6-36F5-473B-A801-175AE8B3AD28}" type="pres">
      <dgm:prSet presAssocID="{174CA33F-9AB3-4551-9E76-CF2B42EBC241}" presName="spacer" presStyleCnt="0"/>
      <dgm:spPr/>
    </dgm:pt>
    <dgm:pt modelId="{6A0532BB-3B93-4E87-8B53-2FCF4474B6B7}" type="pres">
      <dgm:prSet presAssocID="{C4A0C9AF-66F9-4417-B085-D8B393CB1EA0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5E924C63-510B-4418-97BD-BF1FDEDCFADA}" type="presOf" srcId="{A6564C2C-2008-496C-912A-AD3743A2510E}" destId="{5D549374-4BDD-4980-BD17-C178FB478E2F}" srcOrd="0" destOrd="0" presId="urn:microsoft.com/office/officeart/2005/8/layout/vList2"/>
    <dgm:cxn modelId="{EB5DAB57-993F-4F45-B1AF-A2D44A06CF3C}" type="presOf" srcId="{C4A0C9AF-66F9-4417-B085-D8B393CB1EA0}" destId="{6A0532BB-3B93-4E87-8B53-2FCF4474B6B7}" srcOrd="0" destOrd="0" presId="urn:microsoft.com/office/officeart/2005/8/layout/vList2"/>
    <dgm:cxn modelId="{90377186-B5A0-4A71-BD5E-E1281C835958}" type="presOf" srcId="{F0370417-475E-4733-B5E4-6B5695C251AE}" destId="{D9E02093-DD4D-4FF9-BCA7-1B5AA1CCCFA4}" srcOrd="0" destOrd="0" presId="urn:microsoft.com/office/officeart/2005/8/layout/vList2"/>
    <dgm:cxn modelId="{4DE71A9F-837B-4637-B3DC-0AF4A5E6EAE4}" srcId="{F0370417-475E-4733-B5E4-6B5695C251AE}" destId="{A6564C2C-2008-496C-912A-AD3743A2510E}" srcOrd="0" destOrd="0" parTransId="{5B6202B9-BB09-418D-9573-40827ABB8FD8}" sibTransId="{6392B354-652C-46E6-8E3D-B36CF274CD2D}"/>
    <dgm:cxn modelId="{2CD483A3-7435-42C3-AAD2-10D98046313C}" type="presOf" srcId="{999B048C-48D2-4796-BB37-65894A7C9A5F}" destId="{EDBF2AA1-4E08-4C7B-A79F-157959BF73F6}" srcOrd="0" destOrd="0" presId="urn:microsoft.com/office/officeart/2005/8/layout/vList2"/>
    <dgm:cxn modelId="{139438D1-4E08-4C15-9615-99EEE7476A23}" srcId="{F0370417-475E-4733-B5E4-6B5695C251AE}" destId="{C4A0C9AF-66F9-4417-B085-D8B393CB1EA0}" srcOrd="2" destOrd="0" parTransId="{10C33349-25DF-4B19-923D-BA38CBF5DC3F}" sibTransId="{EA0F7D30-8D67-4A10-8F37-625D7855BDB3}"/>
    <dgm:cxn modelId="{C5A41BD8-E8F5-4E72-9CEE-B03E319442EA}" srcId="{F0370417-475E-4733-B5E4-6B5695C251AE}" destId="{999B048C-48D2-4796-BB37-65894A7C9A5F}" srcOrd="1" destOrd="0" parTransId="{F1F69D65-7A30-43A9-8F8F-B62EE35380F8}" sibTransId="{174CA33F-9AB3-4551-9E76-CF2B42EBC241}"/>
    <dgm:cxn modelId="{96523105-ED63-4BA8-912D-58A80DDB5CD8}" type="presParOf" srcId="{D9E02093-DD4D-4FF9-BCA7-1B5AA1CCCFA4}" destId="{5D549374-4BDD-4980-BD17-C178FB478E2F}" srcOrd="0" destOrd="0" presId="urn:microsoft.com/office/officeart/2005/8/layout/vList2"/>
    <dgm:cxn modelId="{0DC5E81D-3602-4378-8CDF-37110834DC4E}" type="presParOf" srcId="{D9E02093-DD4D-4FF9-BCA7-1B5AA1CCCFA4}" destId="{7A5F7E43-78A5-4E63-8BD0-40A7E3F0BB1D}" srcOrd="1" destOrd="0" presId="urn:microsoft.com/office/officeart/2005/8/layout/vList2"/>
    <dgm:cxn modelId="{73A8E49C-75CC-42A6-A59E-776AB989FB2C}" type="presParOf" srcId="{D9E02093-DD4D-4FF9-BCA7-1B5AA1CCCFA4}" destId="{EDBF2AA1-4E08-4C7B-A79F-157959BF73F6}" srcOrd="2" destOrd="0" presId="urn:microsoft.com/office/officeart/2005/8/layout/vList2"/>
    <dgm:cxn modelId="{51C26826-C305-46FF-B01C-C971F30AB23F}" type="presParOf" srcId="{D9E02093-DD4D-4FF9-BCA7-1B5AA1CCCFA4}" destId="{74A031D6-36F5-473B-A801-175AE8B3AD28}" srcOrd="3" destOrd="0" presId="urn:microsoft.com/office/officeart/2005/8/layout/vList2"/>
    <dgm:cxn modelId="{32ACA30F-5FEE-4214-A67B-B948C4234C0C}" type="presParOf" srcId="{D9E02093-DD4D-4FF9-BCA7-1B5AA1CCCFA4}" destId="{6A0532BB-3B93-4E87-8B53-2FCF4474B6B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90760FA-D70D-4848-A852-6F13B8600F4E}" type="doc">
      <dgm:prSet loTypeId="urn:microsoft.com/office/officeart/2016/7/layout/VerticalHollowActionList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CB059FA-58D1-4563-B815-8119995C1D37}">
      <dgm:prSet custT="1"/>
      <dgm:spPr/>
      <dgm:t>
        <a:bodyPr/>
        <a:lstStyle/>
        <a:p>
          <a:r>
            <a:rPr lang="en-US" sz="2000" dirty="0"/>
            <a:t>Route 1</a:t>
          </a:r>
        </a:p>
      </dgm:t>
    </dgm:pt>
    <dgm:pt modelId="{98E4A97C-AA4B-48B2-B239-571ECB4C5997}" type="parTrans" cxnId="{5BC88AEA-7BDE-4B34-B692-3B4ACCCC7984}">
      <dgm:prSet/>
      <dgm:spPr/>
      <dgm:t>
        <a:bodyPr/>
        <a:lstStyle/>
        <a:p>
          <a:endParaRPr lang="en-US"/>
        </a:p>
      </dgm:t>
    </dgm:pt>
    <dgm:pt modelId="{D14A6B4E-B2A3-4F4F-8A16-F93E36FD02EC}" type="sibTrans" cxnId="{5BC88AEA-7BDE-4B34-B692-3B4ACCCC7984}">
      <dgm:prSet/>
      <dgm:spPr/>
      <dgm:t>
        <a:bodyPr/>
        <a:lstStyle/>
        <a:p>
          <a:endParaRPr lang="en-US"/>
        </a:p>
      </dgm:t>
    </dgm:pt>
    <dgm:pt modelId="{33264793-6AC8-4765-810E-E601FFA4216A}">
      <dgm:prSet/>
      <dgm:spPr/>
      <dgm:t>
        <a:bodyPr/>
        <a:lstStyle/>
        <a:p>
          <a:r>
            <a:rPr lang="en-US" dirty="0"/>
            <a:t>Portsmouth</a:t>
          </a:r>
        </a:p>
      </dgm:t>
    </dgm:pt>
    <dgm:pt modelId="{A9D0A69E-4BD5-4455-9836-30BEC348B74D}" type="parTrans" cxnId="{1A69DB66-C0D1-428E-BA8D-8719A852AE61}">
      <dgm:prSet/>
      <dgm:spPr/>
      <dgm:t>
        <a:bodyPr/>
        <a:lstStyle/>
        <a:p>
          <a:endParaRPr lang="en-US"/>
        </a:p>
      </dgm:t>
    </dgm:pt>
    <dgm:pt modelId="{A34FC17F-8AD6-41AC-B0F1-0B538D1D50F8}" type="sibTrans" cxnId="{1A69DB66-C0D1-428E-BA8D-8719A852AE61}">
      <dgm:prSet/>
      <dgm:spPr/>
      <dgm:t>
        <a:bodyPr/>
        <a:lstStyle/>
        <a:p>
          <a:endParaRPr lang="en-US"/>
        </a:p>
      </dgm:t>
    </dgm:pt>
    <dgm:pt modelId="{7F4E66E9-A3D5-40FE-B948-B74E5AFBD9A1}">
      <dgm:prSet custT="1"/>
      <dgm:spPr/>
      <dgm:t>
        <a:bodyPr/>
        <a:lstStyle/>
        <a:p>
          <a:r>
            <a:rPr lang="en-US" sz="2000" dirty="0"/>
            <a:t>Route 2</a:t>
          </a:r>
        </a:p>
      </dgm:t>
    </dgm:pt>
    <dgm:pt modelId="{A02D3920-244C-49BE-A40A-C2223703650D}" type="parTrans" cxnId="{5B951A31-5135-4824-AA13-EF95FFA04DF2}">
      <dgm:prSet/>
      <dgm:spPr/>
      <dgm:t>
        <a:bodyPr/>
        <a:lstStyle/>
        <a:p>
          <a:endParaRPr lang="en-US"/>
        </a:p>
      </dgm:t>
    </dgm:pt>
    <dgm:pt modelId="{E1DE7039-3DE7-4B77-8016-1D743F80D67D}" type="sibTrans" cxnId="{5B951A31-5135-4824-AA13-EF95FFA04DF2}">
      <dgm:prSet/>
      <dgm:spPr/>
      <dgm:t>
        <a:bodyPr/>
        <a:lstStyle/>
        <a:p>
          <a:endParaRPr lang="en-US"/>
        </a:p>
      </dgm:t>
    </dgm:pt>
    <dgm:pt modelId="{1E3A1372-1179-49CB-953B-2C5F92ABCD39}">
      <dgm:prSet/>
      <dgm:spPr/>
      <dgm:t>
        <a:bodyPr/>
        <a:lstStyle/>
        <a:p>
          <a:r>
            <a:rPr lang="en-US" dirty="0"/>
            <a:t>Southampton</a:t>
          </a:r>
        </a:p>
      </dgm:t>
    </dgm:pt>
    <dgm:pt modelId="{4F762C2C-8046-4FE7-BF7E-25DCBDB17E80}" type="parTrans" cxnId="{B8B4B351-C97A-4918-BF07-38BB286E48C7}">
      <dgm:prSet/>
      <dgm:spPr/>
      <dgm:t>
        <a:bodyPr/>
        <a:lstStyle/>
        <a:p>
          <a:endParaRPr lang="en-US"/>
        </a:p>
      </dgm:t>
    </dgm:pt>
    <dgm:pt modelId="{0C35D4CB-5C7E-47BC-AA51-DF2A15A9E168}" type="sibTrans" cxnId="{B8B4B351-C97A-4918-BF07-38BB286E48C7}">
      <dgm:prSet/>
      <dgm:spPr/>
      <dgm:t>
        <a:bodyPr/>
        <a:lstStyle/>
        <a:p>
          <a:endParaRPr lang="en-US"/>
        </a:p>
      </dgm:t>
    </dgm:pt>
    <dgm:pt modelId="{92A04372-07E8-456C-AC28-83AAAD0109BF}">
      <dgm:prSet custT="1"/>
      <dgm:spPr/>
      <dgm:t>
        <a:bodyPr/>
        <a:lstStyle/>
        <a:p>
          <a:r>
            <a:rPr lang="en-US" sz="2000" dirty="0"/>
            <a:t>Route 3</a:t>
          </a:r>
        </a:p>
      </dgm:t>
    </dgm:pt>
    <dgm:pt modelId="{FD042F11-7A65-480B-A576-7356210D4B7B}" type="parTrans" cxnId="{D3C51119-5122-4771-AC59-1C1A83D38D4F}">
      <dgm:prSet/>
      <dgm:spPr/>
      <dgm:t>
        <a:bodyPr/>
        <a:lstStyle/>
        <a:p>
          <a:endParaRPr lang="en-US"/>
        </a:p>
      </dgm:t>
    </dgm:pt>
    <dgm:pt modelId="{DFB9C2E3-549A-4984-879C-2ABECD08DD82}" type="sibTrans" cxnId="{D3C51119-5122-4771-AC59-1C1A83D38D4F}">
      <dgm:prSet/>
      <dgm:spPr/>
      <dgm:t>
        <a:bodyPr/>
        <a:lstStyle/>
        <a:p>
          <a:endParaRPr lang="en-US"/>
        </a:p>
      </dgm:t>
    </dgm:pt>
    <dgm:pt modelId="{3B76E391-A40B-4EA8-8EF8-C42CE6BDC52B}">
      <dgm:prSet/>
      <dgm:spPr/>
      <dgm:t>
        <a:bodyPr/>
        <a:lstStyle/>
        <a:p>
          <a:r>
            <a:rPr lang="en-US" dirty="0" err="1"/>
            <a:t>Lymington</a:t>
          </a:r>
          <a:endParaRPr lang="en-US" dirty="0"/>
        </a:p>
      </dgm:t>
    </dgm:pt>
    <dgm:pt modelId="{5B8ABFC6-DDA2-4E7E-8BCA-2E447CB4B302}" type="parTrans" cxnId="{70D30065-7A94-433C-B0AB-69D5F429BC45}">
      <dgm:prSet/>
      <dgm:spPr/>
      <dgm:t>
        <a:bodyPr/>
        <a:lstStyle/>
        <a:p>
          <a:endParaRPr lang="en-US"/>
        </a:p>
      </dgm:t>
    </dgm:pt>
    <dgm:pt modelId="{8FB84C27-ED71-4A3F-8C4A-BF66BE7ACEC0}" type="sibTrans" cxnId="{70D30065-7A94-433C-B0AB-69D5F429BC45}">
      <dgm:prSet/>
      <dgm:spPr/>
      <dgm:t>
        <a:bodyPr/>
        <a:lstStyle/>
        <a:p>
          <a:endParaRPr lang="en-US"/>
        </a:p>
      </dgm:t>
    </dgm:pt>
    <dgm:pt modelId="{D39E6362-6BEC-4165-BE05-116E508F59CB}" type="pres">
      <dgm:prSet presAssocID="{C90760FA-D70D-4848-A852-6F13B8600F4E}" presName="Name0" presStyleCnt="0">
        <dgm:presLayoutVars>
          <dgm:dir/>
          <dgm:animLvl val="lvl"/>
          <dgm:resizeHandles val="exact"/>
        </dgm:presLayoutVars>
      </dgm:prSet>
      <dgm:spPr/>
    </dgm:pt>
    <dgm:pt modelId="{FDC6D114-D330-4BA8-8581-888EE81B529E}" type="pres">
      <dgm:prSet presAssocID="{5CB059FA-58D1-4563-B815-8119995C1D37}" presName="linNode" presStyleCnt="0"/>
      <dgm:spPr/>
    </dgm:pt>
    <dgm:pt modelId="{926DCB62-4E65-4D31-B46C-74B46C55B906}" type="pres">
      <dgm:prSet presAssocID="{5CB059FA-58D1-4563-B815-8119995C1D37}" presName="parentText" presStyleLbl="solidFgAcc1" presStyleIdx="0" presStyleCnt="3">
        <dgm:presLayoutVars>
          <dgm:chMax val="1"/>
          <dgm:bulletEnabled/>
        </dgm:presLayoutVars>
      </dgm:prSet>
      <dgm:spPr/>
    </dgm:pt>
    <dgm:pt modelId="{1214D817-11FF-40D6-898A-2A844581B539}" type="pres">
      <dgm:prSet presAssocID="{5CB059FA-58D1-4563-B815-8119995C1D37}" presName="descendantText" presStyleLbl="alignNode1" presStyleIdx="0" presStyleCnt="3">
        <dgm:presLayoutVars>
          <dgm:bulletEnabled/>
        </dgm:presLayoutVars>
      </dgm:prSet>
      <dgm:spPr/>
    </dgm:pt>
    <dgm:pt modelId="{C9121C83-BF5B-4D77-AFB2-CF51016D8E81}" type="pres">
      <dgm:prSet presAssocID="{D14A6B4E-B2A3-4F4F-8A16-F93E36FD02EC}" presName="sp" presStyleCnt="0"/>
      <dgm:spPr/>
    </dgm:pt>
    <dgm:pt modelId="{C238591D-BD62-4C4B-B469-089BE20FE2A8}" type="pres">
      <dgm:prSet presAssocID="{7F4E66E9-A3D5-40FE-B948-B74E5AFBD9A1}" presName="linNode" presStyleCnt="0"/>
      <dgm:spPr/>
    </dgm:pt>
    <dgm:pt modelId="{53855C4D-F215-4CA9-A490-F1510B184B5E}" type="pres">
      <dgm:prSet presAssocID="{7F4E66E9-A3D5-40FE-B948-B74E5AFBD9A1}" presName="parentText" presStyleLbl="solidFgAcc1" presStyleIdx="1" presStyleCnt="3">
        <dgm:presLayoutVars>
          <dgm:chMax val="1"/>
          <dgm:bulletEnabled/>
        </dgm:presLayoutVars>
      </dgm:prSet>
      <dgm:spPr/>
    </dgm:pt>
    <dgm:pt modelId="{02A3CE24-42BE-4877-8511-8EA90E69FC34}" type="pres">
      <dgm:prSet presAssocID="{7F4E66E9-A3D5-40FE-B948-B74E5AFBD9A1}" presName="descendantText" presStyleLbl="alignNode1" presStyleIdx="1" presStyleCnt="3">
        <dgm:presLayoutVars>
          <dgm:bulletEnabled/>
        </dgm:presLayoutVars>
      </dgm:prSet>
      <dgm:spPr/>
    </dgm:pt>
    <dgm:pt modelId="{DCB9426D-6C43-4E9D-87B7-CDDD92F3412C}" type="pres">
      <dgm:prSet presAssocID="{E1DE7039-3DE7-4B77-8016-1D743F80D67D}" presName="sp" presStyleCnt="0"/>
      <dgm:spPr/>
    </dgm:pt>
    <dgm:pt modelId="{92B12C41-1DEC-462B-BCB4-6D1AC63FEBD8}" type="pres">
      <dgm:prSet presAssocID="{92A04372-07E8-456C-AC28-83AAAD0109BF}" presName="linNode" presStyleCnt="0"/>
      <dgm:spPr/>
    </dgm:pt>
    <dgm:pt modelId="{B42B7372-01A5-45BB-8F14-ED7965E7D393}" type="pres">
      <dgm:prSet presAssocID="{92A04372-07E8-456C-AC28-83AAAD0109BF}" presName="parentText" presStyleLbl="solidFgAcc1" presStyleIdx="2" presStyleCnt="3">
        <dgm:presLayoutVars>
          <dgm:chMax val="1"/>
          <dgm:bulletEnabled/>
        </dgm:presLayoutVars>
      </dgm:prSet>
      <dgm:spPr/>
    </dgm:pt>
    <dgm:pt modelId="{1B054012-CE48-48F0-8787-FAD253432D50}" type="pres">
      <dgm:prSet presAssocID="{92A04372-07E8-456C-AC28-83AAAD0109BF}" presName="descendantText" presStyleLbl="alignNode1" presStyleIdx="2" presStyleCnt="3">
        <dgm:presLayoutVars>
          <dgm:bulletEnabled/>
        </dgm:presLayoutVars>
      </dgm:prSet>
      <dgm:spPr/>
    </dgm:pt>
  </dgm:ptLst>
  <dgm:cxnLst>
    <dgm:cxn modelId="{D3C51119-5122-4771-AC59-1C1A83D38D4F}" srcId="{C90760FA-D70D-4848-A852-6F13B8600F4E}" destId="{92A04372-07E8-456C-AC28-83AAAD0109BF}" srcOrd="2" destOrd="0" parTransId="{FD042F11-7A65-480B-A576-7356210D4B7B}" sibTransId="{DFB9C2E3-549A-4984-879C-2ABECD08DD82}"/>
    <dgm:cxn modelId="{5B951A31-5135-4824-AA13-EF95FFA04DF2}" srcId="{C90760FA-D70D-4848-A852-6F13B8600F4E}" destId="{7F4E66E9-A3D5-40FE-B948-B74E5AFBD9A1}" srcOrd="1" destOrd="0" parTransId="{A02D3920-244C-49BE-A40A-C2223703650D}" sibTransId="{E1DE7039-3DE7-4B77-8016-1D743F80D67D}"/>
    <dgm:cxn modelId="{E306C55F-472C-42DE-82B7-7E9AF083E16F}" type="presOf" srcId="{33264793-6AC8-4765-810E-E601FFA4216A}" destId="{1214D817-11FF-40D6-898A-2A844581B539}" srcOrd="0" destOrd="0" presId="urn:microsoft.com/office/officeart/2016/7/layout/VerticalHollowActionList"/>
    <dgm:cxn modelId="{70D30065-7A94-433C-B0AB-69D5F429BC45}" srcId="{92A04372-07E8-456C-AC28-83AAAD0109BF}" destId="{3B76E391-A40B-4EA8-8EF8-C42CE6BDC52B}" srcOrd="0" destOrd="0" parTransId="{5B8ABFC6-DDA2-4E7E-8BCA-2E447CB4B302}" sibTransId="{8FB84C27-ED71-4A3F-8C4A-BF66BE7ACEC0}"/>
    <dgm:cxn modelId="{1A69DB66-C0D1-428E-BA8D-8719A852AE61}" srcId="{5CB059FA-58D1-4563-B815-8119995C1D37}" destId="{33264793-6AC8-4765-810E-E601FFA4216A}" srcOrd="0" destOrd="0" parTransId="{A9D0A69E-4BD5-4455-9836-30BEC348B74D}" sibTransId="{A34FC17F-8AD6-41AC-B0F1-0B538D1D50F8}"/>
    <dgm:cxn modelId="{B8B4B351-C97A-4918-BF07-38BB286E48C7}" srcId="{7F4E66E9-A3D5-40FE-B948-B74E5AFBD9A1}" destId="{1E3A1372-1179-49CB-953B-2C5F92ABCD39}" srcOrd="0" destOrd="0" parTransId="{4F762C2C-8046-4FE7-BF7E-25DCBDB17E80}" sibTransId="{0C35D4CB-5C7E-47BC-AA51-DF2A15A9E168}"/>
    <dgm:cxn modelId="{CDA6047D-5902-4A93-8092-997BF6E96D38}" type="presOf" srcId="{C90760FA-D70D-4848-A852-6F13B8600F4E}" destId="{D39E6362-6BEC-4165-BE05-116E508F59CB}" srcOrd="0" destOrd="0" presId="urn:microsoft.com/office/officeart/2016/7/layout/VerticalHollowActionList"/>
    <dgm:cxn modelId="{85F60D99-686E-4C7E-A443-3F57B7062083}" type="presOf" srcId="{5CB059FA-58D1-4563-B815-8119995C1D37}" destId="{926DCB62-4E65-4D31-B46C-74B46C55B906}" srcOrd="0" destOrd="0" presId="urn:microsoft.com/office/officeart/2016/7/layout/VerticalHollowActionList"/>
    <dgm:cxn modelId="{47F4DDB1-D6E5-411B-A1C0-1E45A142C3F7}" type="presOf" srcId="{3B76E391-A40B-4EA8-8EF8-C42CE6BDC52B}" destId="{1B054012-CE48-48F0-8787-FAD253432D50}" srcOrd="0" destOrd="0" presId="urn:microsoft.com/office/officeart/2016/7/layout/VerticalHollowActionList"/>
    <dgm:cxn modelId="{889805C2-AA3C-47B2-AAFB-2ABA069AD403}" type="presOf" srcId="{7F4E66E9-A3D5-40FE-B948-B74E5AFBD9A1}" destId="{53855C4D-F215-4CA9-A490-F1510B184B5E}" srcOrd="0" destOrd="0" presId="urn:microsoft.com/office/officeart/2016/7/layout/VerticalHollowActionList"/>
    <dgm:cxn modelId="{2B4F80C3-FA2A-47C8-B5D6-39F40BE504DF}" type="presOf" srcId="{92A04372-07E8-456C-AC28-83AAAD0109BF}" destId="{B42B7372-01A5-45BB-8F14-ED7965E7D393}" srcOrd="0" destOrd="0" presId="urn:microsoft.com/office/officeart/2016/7/layout/VerticalHollowActionList"/>
    <dgm:cxn modelId="{05639AD8-0F50-48E1-B01D-B5C167E41046}" type="presOf" srcId="{1E3A1372-1179-49CB-953B-2C5F92ABCD39}" destId="{02A3CE24-42BE-4877-8511-8EA90E69FC34}" srcOrd="0" destOrd="0" presId="urn:microsoft.com/office/officeart/2016/7/layout/VerticalHollowActionList"/>
    <dgm:cxn modelId="{5BC88AEA-7BDE-4B34-B692-3B4ACCCC7984}" srcId="{C90760FA-D70D-4848-A852-6F13B8600F4E}" destId="{5CB059FA-58D1-4563-B815-8119995C1D37}" srcOrd="0" destOrd="0" parTransId="{98E4A97C-AA4B-48B2-B239-571ECB4C5997}" sibTransId="{D14A6B4E-B2A3-4F4F-8A16-F93E36FD02EC}"/>
    <dgm:cxn modelId="{C2C527E0-6C13-4D69-A9FF-EBC80813332A}" type="presParOf" srcId="{D39E6362-6BEC-4165-BE05-116E508F59CB}" destId="{FDC6D114-D330-4BA8-8581-888EE81B529E}" srcOrd="0" destOrd="0" presId="urn:microsoft.com/office/officeart/2016/7/layout/VerticalHollowActionList"/>
    <dgm:cxn modelId="{4D2B9304-41B5-44D6-B2D5-95462DA05125}" type="presParOf" srcId="{FDC6D114-D330-4BA8-8581-888EE81B529E}" destId="{926DCB62-4E65-4D31-B46C-74B46C55B906}" srcOrd="0" destOrd="0" presId="urn:microsoft.com/office/officeart/2016/7/layout/VerticalHollowActionList"/>
    <dgm:cxn modelId="{1D1D27C0-649B-4E18-B06C-AE039B481D96}" type="presParOf" srcId="{FDC6D114-D330-4BA8-8581-888EE81B529E}" destId="{1214D817-11FF-40D6-898A-2A844581B539}" srcOrd="1" destOrd="0" presId="urn:microsoft.com/office/officeart/2016/7/layout/VerticalHollowActionList"/>
    <dgm:cxn modelId="{6C68598F-88D3-4682-A997-6B1B74AAA0E4}" type="presParOf" srcId="{D39E6362-6BEC-4165-BE05-116E508F59CB}" destId="{C9121C83-BF5B-4D77-AFB2-CF51016D8E81}" srcOrd="1" destOrd="0" presId="urn:microsoft.com/office/officeart/2016/7/layout/VerticalHollowActionList"/>
    <dgm:cxn modelId="{9142F137-831C-4CC3-AFDA-4E7EE8352D3B}" type="presParOf" srcId="{D39E6362-6BEC-4165-BE05-116E508F59CB}" destId="{C238591D-BD62-4C4B-B469-089BE20FE2A8}" srcOrd="2" destOrd="0" presId="urn:microsoft.com/office/officeart/2016/7/layout/VerticalHollowActionList"/>
    <dgm:cxn modelId="{1025D2E0-CAF7-45E5-B206-FB80CC842A11}" type="presParOf" srcId="{C238591D-BD62-4C4B-B469-089BE20FE2A8}" destId="{53855C4D-F215-4CA9-A490-F1510B184B5E}" srcOrd="0" destOrd="0" presId="urn:microsoft.com/office/officeart/2016/7/layout/VerticalHollowActionList"/>
    <dgm:cxn modelId="{B270037D-BF53-4C2A-BBE9-3F201758DE10}" type="presParOf" srcId="{C238591D-BD62-4C4B-B469-089BE20FE2A8}" destId="{02A3CE24-42BE-4877-8511-8EA90E69FC34}" srcOrd="1" destOrd="0" presId="urn:microsoft.com/office/officeart/2016/7/layout/VerticalHollowActionList"/>
    <dgm:cxn modelId="{344BBE43-54C5-4F65-8ED1-62EB0ECB4F4F}" type="presParOf" srcId="{D39E6362-6BEC-4165-BE05-116E508F59CB}" destId="{DCB9426D-6C43-4E9D-87B7-CDDD92F3412C}" srcOrd="3" destOrd="0" presId="urn:microsoft.com/office/officeart/2016/7/layout/VerticalHollowActionList"/>
    <dgm:cxn modelId="{2282BCCC-769A-492C-837E-0915BFD5BD82}" type="presParOf" srcId="{D39E6362-6BEC-4165-BE05-116E508F59CB}" destId="{92B12C41-1DEC-462B-BCB4-6D1AC63FEBD8}" srcOrd="4" destOrd="0" presId="urn:microsoft.com/office/officeart/2016/7/layout/VerticalHollowActionList"/>
    <dgm:cxn modelId="{5001AB91-7461-4EC5-A912-E2B48C98C5DD}" type="presParOf" srcId="{92B12C41-1DEC-462B-BCB4-6D1AC63FEBD8}" destId="{B42B7372-01A5-45BB-8F14-ED7965E7D393}" srcOrd="0" destOrd="0" presId="urn:microsoft.com/office/officeart/2016/7/layout/VerticalHollowActionList"/>
    <dgm:cxn modelId="{D16E95ED-3C5B-444D-97A8-EA3B077F0C8A}" type="presParOf" srcId="{92B12C41-1DEC-462B-BCB4-6D1AC63FEBD8}" destId="{1B054012-CE48-48F0-8787-FAD253432D50}" srcOrd="1" destOrd="0" presId="urn:microsoft.com/office/officeart/2016/7/layout/VerticalHollowAc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91BEA8B-EC7E-4B28-9C74-98063C2EC985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973BE22-E90D-4303-BD7B-7FFFCF8ED720}">
      <dgm:prSet/>
      <dgm:spPr/>
      <dgm:t>
        <a:bodyPr/>
        <a:lstStyle/>
        <a:p>
          <a:r>
            <a:rPr lang="en-GB"/>
            <a:t>Pros:</a:t>
          </a:r>
          <a:endParaRPr lang="en-US"/>
        </a:p>
      </dgm:t>
    </dgm:pt>
    <dgm:pt modelId="{9D72CD60-F714-46B0-A6E0-B1CA2072E09B}" type="parTrans" cxnId="{A60995EB-158F-404A-8930-4F5CA57C8552}">
      <dgm:prSet/>
      <dgm:spPr/>
      <dgm:t>
        <a:bodyPr/>
        <a:lstStyle/>
        <a:p>
          <a:endParaRPr lang="en-US"/>
        </a:p>
      </dgm:t>
    </dgm:pt>
    <dgm:pt modelId="{B8EC9AC0-17F6-4C5A-80D2-B7ABD89BE888}" type="sibTrans" cxnId="{A60995EB-158F-404A-8930-4F5CA57C8552}">
      <dgm:prSet/>
      <dgm:spPr/>
      <dgm:t>
        <a:bodyPr/>
        <a:lstStyle/>
        <a:p>
          <a:endParaRPr lang="en-US"/>
        </a:p>
      </dgm:t>
    </dgm:pt>
    <dgm:pt modelId="{9F96361D-47B6-4EFC-A56E-E770212E92E6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Fastest route on day 1: 1 hour and 49 minutes</a:t>
          </a:r>
          <a:endParaRPr lang="en-US"/>
        </a:p>
      </dgm:t>
    </dgm:pt>
    <dgm:pt modelId="{B99370D7-C60E-4922-9FD5-71FCC2810B7B}" type="parTrans" cxnId="{E04A563A-1873-4594-9CC1-BE5CC3D25516}">
      <dgm:prSet/>
      <dgm:spPr/>
      <dgm:t>
        <a:bodyPr/>
        <a:lstStyle/>
        <a:p>
          <a:endParaRPr lang="en-US"/>
        </a:p>
      </dgm:t>
    </dgm:pt>
    <dgm:pt modelId="{E1BDF009-740E-4B45-8094-FA5D440A5BE2}" type="sibTrans" cxnId="{E04A563A-1873-4594-9CC1-BE5CC3D25516}">
      <dgm:prSet/>
      <dgm:spPr/>
      <dgm:t>
        <a:bodyPr/>
        <a:lstStyle/>
        <a:p>
          <a:endParaRPr lang="en-US"/>
        </a:p>
      </dgm:t>
    </dgm:pt>
    <dgm:pt modelId="{594C4F83-BBF1-4ADE-91A0-776F4EF328C5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Portsmouth has a variety of ferry options to the Isle of Wight, with some of the </a:t>
          </a:r>
          <a:r>
            <a:rPr lang="en-GB" b="1" dirty="0"/>
            <a:t>fastest</a:t>
          </a:r>
          <a:r>
            <a:rPr lang="en-GB" dirty="0"/>
            <a:t> crossings available.</a:t>
          </a:r>
          <a:endParaRPr lang="en-US" dirty="0"/>
        </a:p>
      </dgm:t>
    </dgm:pt>
    <dgm:pt modelId="{DEE3D695-CE3E-4719-A3ED-D85CC6EAF8D5}" type="parTrans" cxnId="{B5B67F8E-1DE9-40EE-A1DA-368DC2747812}">
      <dgm:prSet/>
      <dgm:spPr/>
      <dgm:t>
        <a:bodyPr/>
        <a:lstStyle/>
        <a:p>
          <a:endParaRPr lang="en-US"/>
        </a:p>
      </dgm:t>
    </dgm:pt>
    <dgm:pt modelId="{E818C5C1-04E3-4732-AB91-355C9F6D17D1}" type="sibTrans" cxnId="{B5B67F8E-1DE9-40EE-A1DA-368DC2747812}">
      <dgm:prSet/>
      <dgm:spPr/>
      <dgm:t>
        <a:bodyPr/>
        <a:lstStyle/>
        <a:p>
          <a:endParaRPr lang="en-US"/>
        </a:p>
      </dgm:t>
    </dgm:pt>
    <dgm:pt modelId="{2C7D221F-BE52-460D-8659-D790947F0848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Portsmouth is a vibrant city with plenty to see and do, including the historic Spinnaker Tower, the Charles Dickens Birthplace Museum, and the Historic Dockyard.</a:t>
          </a:r>
          <a:endParaRPr lang="en-US"/>
        </a:p>
      </dgm:t>
    </dgm:pt>
    <dgm:pt modelId="{0F69C9E1-787C-449C-8EF0-3904FF58010E}" type="parTrans" cxnId="{E184A627-AEEA-4495-972B-2EB0E16F64E0}">
      <dgm:prSet/>
      <dgm:spPr/>
      <dgm:t>
        <a:bodyPr/>
        <a:lstStyle/>
        <a:p>
          <a:endParaRPr lang="en-US"/>
        </a:p>
      </dgm:t>
    </dgm:pt>
    <dgm:pt modelId="{578CA88E-2E34-45C8-87C3-86AFCD94C365}" type="sibTrans" cxnId="{E184A627-AEEA-4495-972B-2EB0E16F64E0}">
      <dgm:prSet/>
      <dgm:spPr/>
      <dgm:t>
        <a:bodyPr/>
        <a:lstStyle/>
        <a:p>
          <a:endParaRPr lang="en-US"/>
        </a:p>
      </dgm:t>
    </dgm:pt>
    <dgm:pt modelId="{807D8F0F-B75C-46AA-8321-A78D2BA75852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Portsmouth has a wide range of accommodation options, from budget-friendly hostels to luxury hotels. There are also many restaurants, cafes, and pubs to choose from.</a:t>
          </a:r>
          <a:endParaRPr lang="en-US"/>
        </a:p>
      </dgm:t>
    </dgm:pt>
    <dgm:pt modelId="{69DF44DF-D59A-4690-8F71-B97F7C0F58B4}" type="parTrans" cxnId="{773A86BE-00D3-49E5-8362-979D3AC4EBF0}">
      <dgm:prSet/>
      <dgm:spPr/>
      <dgm:t>
        <a:bodyPr/>
        <a:lstStyle/>
        <a:p>
          <a:endParaRPr lang="en-US"/>
        </a:p>
      </dgm:t>
    </dgm:pt>
    <dgm:pt modelId="{8A451018-2FED-432A-AC9B-0A2AEBE768CA}" type="sibTrans" cxnId="{773A86BE-00D3-49E5-8362-979D3AC4EBF0}">
      <dgm:prSet/>
      <dgm:spPr/>
      <dgm:t>
        <a:bodyPr/>
        <a:lstStyle/>
        <a:p>
          <a:endParaRPr lang="en-US"/>
        </a:p>
      </dgm:t>
    </dgm:pt>
    <dgm:pt modelId="{CEBF8AA9-88E3-4C7E-9487-01B46D8356E1}">
      <dgm:prSet/>
      <dgm:spPr/>
      <dgm:t>
        <a:bodyPr/>
        <a:lstStyle/>
        <a:p>
          <a:r>
            <a:rPr lang="en-GB"/>
            <a:t>Cons:</a:t>
          </a:r>
          <a:endParaRPr lang="en-US"/>
        </a:p>
      </dgm:t>
    </dgm:pt>
    <dgm:pt modelId="{30B7BCFE-C20C-432A-9704-69A2CEA32DEC}" type="parTrans" cxnId="{6C53BFD5-BBA3-46BE-8951-438A54D9794B}">
      <dgm:prSet/>
      <dgm:spPr/>
      <dgm:t>
        <a:bodyPr/>
        <a:lstStyle/>
        <a:p>
          <a:endParaRPr lang="en-US"/>
        </a:p>
      </dgm:t>
    </dgm:pt>
    <dgm:pt modelId="{188F79EB-7F83-4F9F-8283-82913FE2D7B9}" type="sibTrans" cxnId="{6C53BFD5-BBA3-46BE-8951-438A54D9794B}">
      <dgm:prSet/>
      <dgm:spPr/>
      <dgm:t>
        <a:bodyPr/>
        <a:lstStyle/>
        <a:p>
          <a:endParaRPr lang="en-US"/>
        </a:p>
      </dgm:t>
    </dgm:pt>
    <dgm:pt modelId="{D3978B44-F663-4066-B0A8-14B2DD2A6F84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Can be crowded, especially during peak season</a:t>
          </a:r>
          <a:endParaRPr lang="en-US" dirty="0"/>
        </a:p>
      </dgm:t>
    </dgm:pt>
    <dgm:pt modelId="{0BC89FF2-6CE0-4626-9709-48A75B30762C}" type="parTrans" cxnId="{4D3696D4-CF7B-4D02-AB88-88AD489F705C}">
      <dgm:prSet/>
      <dgm:spPr/>
      <dgm:t>
        <a:bodyPr/>
        <a:lstStyle/>
        <a:p>
          <a:endParaRPr lang="en-US"/>
        </a:p>
      </dgm:t>
    </dgm:pt>
    <dgm:pt modelId="{FF0E7D61-8A8A-4C66-8B38-9DBCFA8AC920}" type="sibTrans" cxnId="{4D3696D4-CF7B-4D02-AB88-88AD489F705C}">
      <dgm:prSet/>
      <dgm:spPr/>
      <dgm:t>
        <a:bodyPr/>
        <a:lstStyle/>
        <a:p>
          <a:endParaRPr lang="en-US"/>
        </a:p>
      </dgm:t>
    </dgm:pt>
    <dgm:pt modelId="{8B744DF9-4C2A-4212-8E06-36F18F950AAB}">
      <dgm:prSet/>
      <dgm:spPr/>
      <dgm:t>
        <a:bodyPr/>
        <a:lstStyle/>
        <a:p>
          <a:r>
            <a:rPr lang="en-GB" dirty="0"/>
            <a:t>Ferry time to the Isle of Wight 45 minutes but furthest from the final destination.</a:t>
          </a:r>
          <a:endParaRPr lang="en-US" dirty="0"/>
        </a:p>
      </dgm:t>
    </dgm:pt>
    <dgm:pt modelId="{DF23D723-EFE5-4BA4-81A8-878925C29F4E}" type="parTrans" cxnId="{119BF745-0552-4A9F-B2F3-AB0CFE00E139}">
      <dgm:prSet/>
      <dgm:spPr/>
      <dgm:t>
        <a:bodyPr/>
        <a:lstStyle/>
        <a:p>
          <a:endParaRPr lang="en-US"/>
        </a:p>
      </dgm:t>
    </dgm:pt>
    <dgm:pt modelId="{5B0A17F3-1112-4B08-A4E4-D35EF40476B1}" type="sibTrans" cxnId="{119BF745-0552-4A9F-B2F3-AB0CFE00E139}">
      <dgm:prSet/>
      <dgm:spPr/>
      <dgm:t>
        <a:bodyPr/>
        <a:lstStyle/>
        <a:p>
          <a:endParaRPr lang="en-US"/>
        </a:p>
      </dgm:t>
    </dgm:pt>
    <dgm:pt modelId="{2323C0D7-A86B-415E-B7C9-66BAC70C301D}" type="pres">
      <dgm:prSet presAssocID="{E91BEA8B-EC7E-4B28-9C74-98063C2EC985}" presName="linear" presStyleCnt="0">
        <dgm:presLayoutVars>
          <dgm:animLvl val="lvl"/>
          <dgm:resizeHandles val="exact"/>
        </dgm:presLayoutVars>
      </dgm:prSet>
      <dgm:spPr/>
    </dgm:pt>
    <dgm:pt modelId="{E54C3B94-E27E-412C-BD34-00A5FA4D2740}" type="pres">
      <dgm:prSet presAssocID="{C973BE22-E90D-4303-BD7B-7FFFCF8ED72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5164135-A5C1-4DDB-95F9-54FE43DAFE96}" type="pres">
      <dgm:prSet presAssocID="{C973BE22-E90D-4303-BD7B-7FFFCF8ED720}" presName="childText" presStyleLbl="revTx" presStyleIdx="0" presStyleCnt="2">
        <dgm:presLayoutVars>
          <dgm:bulletEnabled val="1"/>
        </dgm:presLayoutVars>
      </dgm:prSet>
      <dgm:spPr/>
    </dgm:pt>
    <dgm:pt modelId="{7CA65474-98E7-4BFB-B31B-2D134199BE51}" type="pres">
      <dgm:prSet presAssocID="{CEBF8AA9-88E3-4C7E-9487-01B46D8356E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D1E1D8A-389A-49FF-A7B1-B05F4D62E472}" type="pres">
      <dgm:prSet presAssocID="{CEBF8AA9-88E3-4C7E-9487-01B46D8356E1}" presName="childText" presStyleLbl="revTx" presStyleIdx="1" presStyleCnt="2">
        <dgm:presLayoutVars>
          <dgm:bulletEnabled val="1"/>
        </dgm:presLayoutVars>
      </dgm:prSet>
      <dgm:spPr/>
    </dgm:pt>
    <dgm:pt modelId="{3B4F95FE-48CE-4BB2-8BE7-E54509EBAEBF}" type="pres">
      <dgm:prSet presAssocID="{8B744DF9-4C2A-4212-8E06-36F18F950AAB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30CF8703-2BEC-4908-A96B-6C8E39AF51E6}" type="presOf" srcId="{807D8F0F-B75C-46AA-8321-A78D2BA75852}" destId="{65164135-A5C1-4DDB-95F9-54FE43DAFE96}" srcOrd="0" destOrd="3" presId="urn:microsoft.com/office/officeart/2005/8/layout/vList2"/>
    <dgm:cxn modelId="{48D0FC23-ECB9-4113-A1FB-50445D97490B}" type="presOf" srcId="{8B744DF9-4C2A-4212-8E06-36F18F950AAB}" destId="{3B4F95FE-48CE-4BB2-8BE7-E54509EBAEBF}" srcOrd="0" destOrd="0" presId="urn:microsoft.com/office/officeart/2005/8/layout/vList2"/>
    <dgm:cxn modelId="{E184A627-AEEA-4495-972B-2EB0E16F64E0}" srcId="{C973BE22-E90D-4303-BD7B-7FFFCF8ED720}" destId="{2C7D221F-BE52-460D-8659-D790947F0848}" srcOrd="2" destOrd="0" parTransId="{0F69C9E1-787C-449C-8EF0-3904FF58010E}" sibTransId="{578CA88E-2E34-45C8-87C3-86AFCD94C365}"/>
    <dgm:cxn modelId="{0013E32F-5A3B-4974-BF4D-71A581C4DD65}" type="presOf" srcId="{C973BE22-E90D-4303-BD7B-7FFFCF8ED720}" destId="{E54C3B94-E27E-412C-BD34-00A5FA4D2740}" srcOrd="0" destOrd="0" presId="urn:microsoft.com/office/officeart/2005/8/layout/vList2"/>
    <dgm:cxn modelId="{3B050B30-37F3-4BE0-BD31-41A6A8A04145}" type="presOf" srcId="{CEBF8AA9-88E3-4C7E-9487-01B46D8356E1}" destId="{7CA65474-98E7-4BFB-B31B-2D134199BE51}" srcOrd="0" destOrd="0" presId="urn:microsoft.com/office/officeart/2005/8/layout/vList2"/>
    <dgm:cxn modelId="{E04A563A-1873-4594-9CC1-BE5CC3D25516}" srcId="{C973BE22-E90D-4303-BD7B-7FFFCF8ED720}" destId="{9F96361D-47B6-4EFC-A56E-E770212E92E6}" srcOrd="0" destOrd="0" parTransId="{B99370D7-C60E-4922-9FD5-71FCC2810B7B}" sibTransId="{E1BDF009-740E-4B45-8094-FA5D440A5BE2}"/>
    <dgm:cxn modelId="{FCFB0C65-5206-4DAE-ADA3-3665333A2D4C}" type="presOf" srcId="{E91BEA8B-EC7E-4B28-9C74-98063C2EC985}" destId="{2323C0D7-A86B-415E-B7C9-66BAC70C301D}" srcOrd="0" destOrd="0" presId="urn:microsoft.com/office/officeart/2005/8/layout/vList2"/>
    <dgm:cxn modelId="{119BF745-0552-4A9F-B2F3-AB0CFE00E139}" srcId="{E91BEA8B-EC7E-4B28-9C74-98063C2EC985}" destId="{8B744DF9-4C2A-4212-8E06-36F18F950AAB}" srcOrd="2" destOrd="0" parTransId="{DF23D723-EFE5-4BA4-81A8-878925C29F4E}" sibTransId="{5B0A17F3-1112-4B08-A4E4-D35EF40476B1}"/>
    <dgm:cxn modelId="{96A4A274-6D92-4AE0-AB5C-B15D98BE9862}" type="presOf" srcId="{2C7D221F-BE52-460D-8659-D790947F0848}" destId="{65164135-A5C1-4DDB-95F9-54FE43DAFE96}" srcOrd="0" destOrd="2" presId="urn:microsoft.com/office/officeart/2005/8/layout/vList2"/>
    <dgm:cxn modelId="{B41B5F59-FC47-44B3-B8FC-075DAA543CB9}" type="presOf" srcId="{9F96361D-47B6-4EFC-A56E-E770212E92E6}" destId="{65164135-A5C1-4DDB-95F9-54FE43DAFE96}" srcOrd="0" destOrd="0" presId="urn:microsoft.com/office/officeart/2005/8/layout/vList2"/>
    <dgm:cxn modelId="{B5B67F8E-1DE9-40EE-A1DA-368DC2747812}" srcId="{C973BE22-E90D-4303-BD7B-7FFFCF8ED720}" destId="{594C4F83-BBF1-4ADE-91A0-776F4EF328C5}" srcOrd="1" destOrd="0" parTransId="{DEE3D695-CE3E-4719-A3ED-D85CC6EAF8D5}" sibTransId="{E818C5C1-04E3-4732-AB91-355C9F6D17D1}"/>
    <dgm:cxn modelId="{FCCDAAB2-242B-4B0E-90A9-EBC908D82CE3}" type="presOf" srcId="{594C4F83-BBF1-4ADE-91A0-776F4EF328C5}" destId="{65164135-A5C1-4DDB-95F9-54FE43DAFE96}" srcOrd="0" destOrd="1" presId="urn:microsoft.com/office/officeart/2005/8/layout/vList2"/>
    <dgm:cxn modelId="{773A86BE-00D3-49E5-8362-979D3AC4EBF0}" srcId="{C973BE22-E90D-4303-BD7B-7FFFCF8ED720}" destId="{807D8F0F-B75C-46AA-8321-A78D2BA75852}" srcOrd="3" destOrd="0" parTransId="{69DF44DF-D59A-4690-8F71-B97F7C0F58B4}" sibTransId="{8A451018-2FED-432A-AC9B-0A2AEBE768CA}"/>
    <dgm:cxn modelId="{4D3696D4-CF7B-4D02-AB88-88AD489F705C}" srcId="{CEBF8AA9-88E3-4C7E-9487-01B46D8356E1}" destId="{D3978B44-F663-4066-B0A8-14B2DD2A6F84}" srcOrd="0" destOrd="0" parTransId="{0BC89FF2-6CE0-4626-9709-48A75B30762C}" sibTransId="{FF0E7D61-8A8A-4C66-8B38-9DBCFA8AC920}"/>
    <dgm:cxn modelId="{6C53BFD5-BBA3-46BE-8951-438A54D9794B}" srcId="{E91BEA8B-EC7E-4B28-9C74-98063C2EC985}" destId="{CEBF8AA9-88E3-4C7E-9487-01B46D8356E1}" srcOrd="1" destOrd="0" parTransId="{30B7BCFE-C20C-432A-9704-69A2CEA32DEC}" sibTransId="{188F79EB-7F83-4F9F-8283-82913FE2D7B9}"/>
    <dgm:cxn modelId="{A60995EB-158F-404A-8930-4F5CA57C8552}" srcId="{E91BEA8B-EC7E-4B28-9C74-98063C2EC985}" destId="{C973BE22-E90D-4303-BD7B-7FFFCF8ED720}" srcOrd="0" destOrd="0" parTransId="{9D72CD60-F714-46B0-A6E0-B1CA2072E09B}" sibTransId="{B8EC9AC0-17F6-4C5A-80D2-B7ABD89BE888}"/>
    <dgm:cxn modelId="{364E7FF1-64EE-4205-872C-2C490310E0AE}" type="presOf" srcId="{D3978B44-F663-4066-B0A8-14B2DD2A6F84}" destId="{DD1E1D8A-389A-49FF-A7B1-B05F4D62E472}" srcOrd="0" destOrd="0" presId="urn:microsoft.com/office/officeart/2005/8/layout/vList2"/>
    <dgm:cxn modelId="{A73B1655-57DE-44B9-AE55-693C508C69B9}" type="presParOf" srcId="{2323C0D7-A86B-415E-B7C9-66BAC70C301D}" destId="{E54C3B94-E27E-412C-BD34-00A5FA4D2740}" srcOrd="0" destOrd="0" presId="urn:microsoft.com/office/officeart/2005/8/layout/vList2"/>
    <dgm:cxn modelId="{66B629A5-62CB-4A59-B024-090622EE7E5E}" type="presParOf" srcId="{2323C0D7-A86B-415E-B7C9-66BAC70C301D}" destId="{65164135-A5C1-4DDB-95F9-54FE43DAFE96}" srcOrd="1" destOrd="0" presId="urn:microsoft.com/office/officeart/2005/8/layout/vList2"/>
    <dgm:cxn modelId="{5A2CC8EE-8CD6-4ADE-9299-02EDE85583B8}" type="presParOf" srcId="{2323C0D7-A86B-415E-B7C9-66BAC70C301D}" destId="{7CA65474-98E7-4BFB-B31B-2D134199BE51}" srcOrd="2" destOrd="0" presId="urn:microsoft.com/office/officeart/2005/8/layout/vList2"/>
    <dgm:cxn modelId="{C9963EF9-2E3C-4DD8-AE5D-E237F250F24E}" type="presParOf" srcId="{2323C0D7-A86B-415E-B7C9-66BAC70C301D}" destId="{DD1E1D8A-389A-49FF-A7B1-B05F4D62E472}" srcOrd="3" destOrd="0" presId="urn:microsoft.com/office/officeart/2005/8/layout/vList2"/>
    <dgm:cxn modelId="{109F79F5-80EC-4A6B-9BC6-82DE5697FF7C}" type="presParOf" srcId="{2323C0D7-A86B-415E-B7C9-66BAC70C301D}" destId="{3B4F95FE-48CE-4BB2-8BE7-E54509EBAEB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91BEA8B-EC7E-4B28-9C74-98063C2EC985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973BE22-E90D-4303-BD7B-7FFFCF8ED720}">
      <dgm:prSet/>
      <dgm:spPr/>
      <dgm:t>
        <a:bodyPr/>
        <a:lstStyle/>
        <a:p>
          <a:r>
            <a:rPr lang="en-GB"/>
            <a:t>Pros:</a:t>
          </a:r>
          <a:endParaRPr lang="en-US"/>
        </a:p>
      </dgm:t>
    </dgm:pt>
    <dgm:pt modelId="{9D72CD60-F714-46B0-A6E0-B1CA2072E09B}" type="parTrans" cxnId="{A60995EB-158F-404A-8930-4F5CA57C8552}">
      <dgm:prSet/>
      <dgm:spPr/>
      <dgm:t>
        <a:bodyPr/>
        <a:lstStyle/>
        <a:p>
          <a:endParaRPr lang="en-US"/>
        </a:p>
      </dgm:t>
    </dgm:pt>
    <dgm:pt modelId="{B8EC9AC0-17F6-4C5A-80D2-B7ABD89BE888}" type="sibTrans" cxnId="{A60995EB-158F-404A-8930-4F5CA57C8552}">
      <dgm:prSet/>
      <dgm:spPr/>
      <dgm:t>
        <a:bodyPr/>
        <a:lstStyle/>
        <a:p>
          <a:endParaRPr lang="en-US"/>
        </a:p>
      </dgm:t>
    </dgm:pt>
    <dgm:pt modelId="{9F96361D-47B6-4EFC-A56E-E770212E92E6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Second-fastest route on day 1: 1 hour and 34 minutes
Southampton has a variety of ferry options to the Isle of Wight, with some of the most </a:t>
          </a:r>
          <a:r>
            <a:rPr lang="en-GB" b="1" dirty="0"/>
            <a:t>frequent </a:t>
          </a:r>
          <a:r>
            <a:rPr lang="en-GB" dirty="0"/>
            <a:t>crossings available.
Southampton is a major port city with a rich history, and is home to many attractions, such as the Southampton Maritime Museum, the Mayflower Theatre, and the </a:t>
          </a:r>
          <a:r>
            <a:rPr lang="en-GB" dirty="0" err="1"/>
            <a:t>SeaCity</a:t>
          </a:r>
          <a:r>
            <a:rPr lang="en-GB" dirty="0"/>
            <a:t> Museum.</a:t>
          </a:r>
          <a:endParaRPr lang="en-US" dirty="0"/>
        </a:p>
      </dgm:t>
    </dgm:pt>
    <dgm:pt modelId="{B99370D7-C60E-4922-9FD5-71FCC2810B7B}" type="parTrans" cxnId="{E04A563A-1873-4594-9CC1-BE5CC3D25516}">
      <dgm:prSet/>
      <dgm:spPr/>
      <dgm:t>
        <a:bodyPr/>
        <a:lstStyle/>
        <a:p>
          <a:endParaRPr lang="en-US"/>
        </a:p>
      </dgm:t>
    </dgm:pt>
    <dgm:pt modelId="{E1BDF009-740E-4B45-8094-FA5D440A5BE2}" type="sibTrans" cxnId="{E04A563A-1873-4594-9CC1-BE5CC3D25516}">
      <dgm:prSet/>
      <dgm:spPr/>
      <dgm:t>
        <a:bodyPr/>
        <a:lstStyle/>
        <a:p>
          <a:endParaRPr lang="en-US"/>
        </a:p>
      </dgm:t>
    </dgm:pt>
    <dgm:pt modelId="{CEBF8AA9-88E3-4C7E-9487-01B46D8356E1}">
      <dgm:prSet/>
      <dgm:spPr/>
      <dgm:t>
        <a:bodyPr/>
        <a:lstStyle/>
        <a:p>
          <a:r>
            <a:rPr lang="en-GB"/>
            <a:t>Cons:</a:t>
          </a:r>
          <a:endParaRPr lang="en-US"/>
        </a:p>
      </dgm:t>
    </dgm:pt>
    <dgm:pt modelId="{30B7BCFE-C20C-432A-9704-69A2CEA32DEC}" type="parTrans" cxnId="{6C53BFD5-BBA3-46BE-8951-438A54D9794B}">
      <dgm:prSet/>
      <dgm:spPr/>
      <dgm:t>
        <a:bodyPr/>
        <a:lstStyle/>
        <a:p>
          <a:endParaRPr lang="en-US"/>
        </a:p>
      </dgm:t>
    </dgm:pt>
    <dgm:pt modelId="{188F79EB-7F83-4F9F-8283-82913FE2D7B9}" type="sibTrans" cxnId="{6C53BFD5-BBA3-46BE-8951-438A54D9794B}">
      <dgm:prSet/>
      <dgm:spPr/>
      <dgm:t>
        <a:bodyPr/>
        <a:lstStyle/>
        <a:p>
          <a:endParaRPr lang="en-US"/>
        </a:p>
      </dgm:t>
    </dgm:pt>
    <dgm:pt modelId="{D3978B44-F663-4066-B0A8-14B2DD2A6F84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Can be crowded, especially during peak season</a:t>
          </a:r>
          <a:endParaRPr lang="en-US" dirty="0"/>
        </a:p>
      </dgm:t>
    </dgm:pt>
    <dgm:pt modelId="{0BC89FF2-6CE0-4626-9709-48A75B30762C}" type="parTrans" cxnId="{4D3696D4-CF7B-4D02-AB88-88AD489F705C}">
      <dgm:prSet/>
      <dgm:spPr/>
      <dgm:t>
        <a:bodyPr/>
        <a:lstStyle/>
        <a:p>
          <a:endParaRPr lang="en-US"/>
        </a:p>
      </dgm:t>
    </dgm:pt>
    <dgm:pt modelId="{FF0E7D61-8A8A-4C66-8B38-9DBCFA8AC920}" type="sibTrans" cxnId="{4D3696D4-CF7B-4D02-AB88-88AD489F705C}">
      <dgm:prSet/>
      <dgm:spPr/>
      <dgm:t>
        <a:bodyPr/>
        <a:lstStyle/>
        <a:p>
          <a:endParaRPr lang="en-US"/>
        </a:p>
      </dgm:t>
    </dgm:pt>
    <dgm:pt modelId="{8B744DF9-4C2A-4212-8E06-36F18F950AAB}">
      <dgm:prSet/>
      <dgm:spPr/>
      <dgm:t>
        <a:bodyPr/>
        <a:lstStyle/>
        <a:p>
          <a:r>
            <a:rPr lang="en-GB" dirty="0"/>
            <a:t>Ferry time to the Isle of Wight 60 minutes and second closest to the final destination.</a:t>
          </a:r>
          <a:endParaRPr lang="en-US" dirty="0"/>
        </a:p>
      </dgm:t>
    </dgm:pt>
    <dgm:pt modelId="{DF23D723-EFE5-4BA4-81A8-878925C29F4E}" type="parTrans" cxnId="{119BF745-0552-4A9F-B2F3-AB0CFE00E139}">
      <dgm:prSet/>
      <dgm:spPr/>
      <dgm:t>
        <a:bodyPr/>
        <a:lstStyle/>
        <a:p>
          <a:endParaRPr lang="en-US"/>
        </a:p>
      </dgm:t>
    </dgm:pt>
    <dgm:pt modelId="{5B0A17F3-1112-4B08-A4E4-D35EF40476B1}" type="sibTrans" cxnId="{119BF745-0552-4A9F-B2F3-AB0CFE00E139}">
      <dgm:prSet/>
      <dgm:spPr/>
      <dgm:t>
        <a:bodyPr/>
        <a:lstStyle/>
        <a:p>
          <a:endParaRPr lang="en-US"/>
        </a:p>
      </dgm:t>
    </dgm:pt>
    <dgm:pt modelId="{D1775047-7657-41F5-A417-EF0487AF3B89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Southampton has a wide range of accommodation options, from budget-friendly hostels to luxury hotels. There are also many restaurants, cafes, and pubs to choose from.</a:t>
          </a:r>
          <a:endParaRPr lang="en-US" dirty="0"/>
        </a:p>
      </dgm:t>
    </dgm:pt>
    <dgm:pt modelId="{B6B94B09-427F-45F5-B542-EFD86EAD8B44}" type="parTrans" cxnId="{750B01CC-69F9-4E69-A51C-8439D664B6DC}">
      <dgm:prSet/>
      <dgm:spPr/>
    </dgm:pt>
    <dgm:pt modelId="{1AA8E2AC-ECA8-4D61-9CB0-415EEAC405B0}" type="sibTrans" cxnId="{750B01CC-69F9-4E69-A51C-8439D664B6DC}">
      <dgm:prSet/>
      <dgm:spPr/>
    </dgm:pt>
    <dgm:pt modelId="{2323C0D7-A86B-415E-B7C9-66BAC70C301D}" type="pres">
      <dgm:prSet presAssocID="{E91BEA8B-EC7E-4B28-9C74-98063C2EC985}" presName="linear" presStyleCnt="0">
        <dgm:presLayoutVars>
          <dgm:animLvl val="lvl"/>
          <dgm:resizeHandles val="exact"/>
        </dgm:presLayoutVars>
      </dgm:prSet>
      <dgm:spPr/>
    </dgm:pt>
    <dgm:pt modelId="{E54C3B94-E27E-412C-BD34-00A5FA4D2740}" type="pres">
      <dgm:prSet presAssocID="{C973BE22-E90D-4303-BD7B-7FFFCF8ED72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5164135-A5C1-4DDB-95F9-54FE43DAFE96}" type="pres">
      <dgm:prSet presAssocID="{C973BE22-E90D-4303-BD7B-7FFFCF8ED720}" presName="childText" presStyleLbl="revTx" presStyleIdx="0" presStyleCnt="2">
        <dgm:presLayoutVars>
          <dgm:bulletEnabled val="1"/>
        </dgm:presLayoutVars>
      </dgm:prSet>
      <dgm:spPr/>
    </dgm:pt>
    <dgm:pt modelId="{7CA65474-98E7-4BFB-B31B-2D134199BE51}" type="pres">
      <dgm:prSet presAssocID="{CEBF8AA9-88E3-4C7E-9487-01B46D8356E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D1E1D8A-389A-49FF-A7B1-B05F4D62E472}" type="pres">
      <dgm:prSet presAssocID="{CEBF8AA9-88E3-4C7E-9487-01B46D8356E1}" presName="childText" presStyleLbl="revTx" presStyleIdx="1" presStyleCnt="2">
        <dgm:presLayoutVars>
          <dgm:bulletEnabled val="1"/>
        </dgm:presLayoutVars>
      </dgm:prSet>
      <dgm:spPr/>
    </dgm:pt>
    <dgm:pt modelId="{3B4F95FE-48CE-4BB2-8BE7-E54509EBAEBF}" type="pres">
      <dgm:prSet presAssocID="{8B744DF9-4C2A-4212-8E06-36F18F950AAB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48D0FC23-ECB9-4113-A1FB-50445D97490B}" type="presOf" srcId="{8B744DF9-4C2A-4212-8E06-36F18F950AAB}" destId="{3B4F95FE-48CE-4BB2-8BE7-E54509EBAEBF}" srcOrd="0" destOrd="0" presId="urn:microsoft.com/office/officeart/2005/8/layout/vList2"/>
    <dgm:cxn modelId="{0013E32F-5A3B-4974-BF4D-71A581C4DD65}" type="presOf" srcId="{C973BE22-E90D-4303-BD7B-7FFFCF8ED720}" destId="{E54C3B94-E27E-412C-BD34-00A5FA4D2740}" srcOrd="0" destOrd="0" presId="urn:microsoft.com/office/officeart/2005/8/layout/vList2"/>
    <dgm:cxn modelId="{3B050B30-37F3-4BE0-BD31-41A6A8A04145}" type="presOf" srcId="{CEBF8AA9-88E3-4C7E-9487-01B46D8356E1}" destId="{7CA65474-98E7-4BFB-B31B-2D134199BE51}" srcOrd="0" destOrd="0" presId="urn:microsoft.com/office/officeart/2005/8/layout/vList2"/>
    <dgm:cxn modelId="{E04A563A-1873-4594-9CC1-BE5CC3D25516}" srcId="{C973BE22-E90D-4303-BD7B-7FFFCF8ED720}" destId="{9F96361D-47B6-4EFC-A56E-E770212E92E6}" srcOrd="0" destOrd="0" parTransId="{B99370D7-C60E-4922-9FD5-71FCC2810B7B}" sibTransId="{E1BDF009-740E-4B45-8094-FA5D440A5BE2}"/>
    <dgm:cxn modelId="{FCFB0C65-5206-4DAE-ADA3-3665333A2D4C}" type="presOf" srcId="{E91BEA8B-EC7E-4B28-9C74-98063C2EC985}" destId="{2323C0D7-A86B-415E-B7C9-66BAC70C301D}" srcOrd="0" destOrd="0" presId="urn:microsoft.com/office/officeart/2005/8/layout/vList2"/>
    <dgm:cxn modelId="{119BF745-0552-4A9F-B2F3-AB0CFE00E139}" srcId="{E91BEA8B-EC7E-4B28-9C74-98063C2EC985}" destId="{8B744DF9-4C2A-4212-8E06-36F18F950AAB}" srcOrd="2" destOrd="0" parTransId="{DF23D723-EFE5-4BA4-81A8-878925C29F4E}" sibTransId="{5B0A17F3-1112-4B08-A4E4-D35EF40476B1}"/>
    <dgm:cxn modelId="{B41B5F59-FC47-44B3-B8FC-075DAA543CB9}" type="presOf" srcId="{9F96361D-47B6-4EFC-A56E-E770212E92E6}" destId="{65164135-A5C1-4DDB-95F9-54FE43DAFE96}" srcOrd="0" destOrd="0" presId="urn:microsoft.com/office/officeart/2005/8/layout/vList2"/>
    <dgm:cxn modelId="{750B01CC-69F9-4E69-A51C-8439D664B6DC}" srcId="{C973BE22-E90D-4303-BD7B-7FFFCF8ED720}" destId="{D1775047-7657-41F5-A417-EF0487AF3B89}" srcOrd="1" destOrd="0" parTransId="{B6B94B09-427F-45F5-B542-EFD86EAD8B44}" sibTransId="{1AA8E2AC-ECA8-4D61-9CB0-415EEAC405B0}"/>
    <dgm:cxn modelId="{4D3696D4-CF7B-4D02-AB88-88AD489F705C}" srcId="{CEBF8AA9-88E3-4C7E-9487-01B46D8356E1}" destId="{D3978B44-F663-4066-B0A8-14B2DD2A6F84}" srcOrd="0" destOrd="0" parTransId="{0BC89FF2-6CE0-4626-9709-48A75B30762C}" sibTransId="{FF0E7D61-8A8A-4C66-8B38-9DBCFA8AC920}"/>
    <dgm:cxn modelId="{6C53BFD5-BBA3-46BE-8951-438A54D9794B}" srcId="{E91BEA8B-EC7E-4B28-9C74-98063C2EC985}" destId="{CEBF8AA9-88E3-4C7E-9487-01B46D8356E1}" srcOrd="1" destOrd="0" parTransId="{30B7BCFE-C20C-432A-9704-69A2CEA32DEC}" sibTransId="{188F79EB-7F83-4F9F-8283-82913FE2D7B9}"/>
    <dgm:cxn modelId="{A60995EB-158F-404A-8930-4F5CA57C8552}" srcId="{E91BEA8B-EC7E-4B28-9C74-98063C2EC985}" destId="{C973BE22-E90D-4303-BD7B-7FFFCF8ED720}" srcOrd="0" destOrd="0" parTransId="{9D72CD60-F714-46B0-A6E0-B1CA2072E09B}" sibTransId="{B8EC9AC0-17F6-4C5A-80D2-B7ABD89BE888}"/>
    <dgm:cxn modelId="{364E7FF1-64EE-4205-872C-2C490310E0AE}" type="presOf" srcId="{D3978B44-F663-4066-B0A8-14B2DD2A6F84}" destId="{DD1E1D8A-389A-49FF-A7B1-B05F4D62E472}" srcOrd="0" destOrd="0" presId="urn:microsoft.com/office/officeart/2005/8/layout/vList2"/>
    <dgm:cxn modelId="{18AC88F3-7212-45B1-B8E9-3AC0617DA307}" type="presOf" srcId="{D1775047-7657-41F5-A417-EF0487AF3B89}" destId="{65164135-A5C1-4DDB-95F9-54FE43DAFE96}" srcOrd="0" destOrd="1" presId="urn:microsoft.com/office/officeart/2005/8/layout/vList2"/>
    <dgm:cxn modelId="{A73B1655-57DE-44B9-AE55-693C508C69B9}" type="presParOf" srcId="{2323C0D7-A86B-415E-B7C9-66BAC70C301D}" destId="{E54C3B94-E27E-412C-BD34-00A5FA4D2740}" srcOrd="0" destOrd="0" presId="urn:microsoft.com/office/officeart/2005/8/layout/vList2"/>
    <dgm:cxn modelId="{66B629A5-62CB-4A59-B024-090622EE7E5E}" type="presParOf" srcId="{2323C0D7-A86B-415E-B7C9-66BAC70C301D}" destId="{65164135-A5C1-4DDB-95F9-54FE43DAFE96}" srcOrd="1" destOrd="0" presId="urn:microsoft.com/office/officeart/2005/8/layout/vList2"/>
    <dgm:cxn modelId="{5A2CC8EE-8CD6-4ADE-9299-02EDE85583B8}" type="presParOf" srcId="{2323C0D7-A86B-415E-B7C9-66BAC70C301D}" destId="{7CA65474-98E7-4BFB-B31B-2D134199BE51}" srcOrd="2" destOrd="0" presId="urn:microsoft.com/office/officeart/2005/8/layout/vList2"/>
    <dgm:cxn modelId="{C9963EF9-2E3C-4DD8-AE5D-E237F250F24E}" type="presParOf" srcId="{2323C0D7-A86B-415E-B7C9-66BAC70C301D}" destId="{DD1E1D8A-389A-49FF-A7B1-B05F4D62E472}" srcOrd="3" destOrd="0" presId="urn:microsoft.com/office/officeart/2005/8/layout/vList2"/>
    <dgm:cxn modelId="{109F79F5-80EC-4A6B-9BC6-82DE5697FF7C}" type="presParOf" srcId="{2323C0D7-A86B-415E-B7C9-66BAC70C301D}" destId="{3B4F95FE-48CE-4BB2-8BE7-E54509EBAEB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91BEA8B-EC7E-4B28-9C74-98063C2EC985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973BE22-E90D-4303-BD7B-7FFFCF8ED720}">
      <dgm:prSet/>
      <dgm:spPr/>
      <dgm:t>
        <a:bodyPr/>
        <a:lstStyle/>
        <a:p>
          <a:r>
            <a:rPr lang="en-GB"/>
            <a:t>Pros:</a:t>
          </a:r>
          <a:endParaRPr lang="en-US"/>
        </a:p>
      </dgm:t>
    </dgm:pt>
    <dgm:pt modelId="{9D72CD60-F714-46B0-A6E0-B1CA2072E09B}" type="parTrans" cxnId="{A60995EB-158F-404A-8930-4F5CA57C8552}">
      <dgm:prSet/>
      <dgm:spPr/>
      <dgm:t>
        <a:bodyPr/>
        <a:lstStyle/>
        <a:p>
          <a:endParaRPr lang="en-US"/>
        </a:p>
      </dgm:t>
    </dgm:pt>
    <dgm:pt modelId="{B8EC9AC0-17F6-4C5A-80D2-B7ABD89BE888}" type="sibTrans" cxnId="{A60995EB-158F-404A-8930-4F5CA57C8552}">
      <dgm:prSet/>
      <dgm:spPr/>
      <dgm:t>
        <a:bodyPr/>
        <a:lstStyle/>
        <a:p>
          <a:endParaRPr lang="en-US"/>
        </a:p>
      </dgm:t>
    </dgm:pt>
    <dgm:pt modelId="{9F96361D-47B6-4EFC-A56E-E770212E92E6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Most scenic route
Lymington is a charming market town with a historic harbour and a variety of shops and restaurants.
Ferry crossings from Lymington to the Isle of Wight are often less crowded than those from Portsmouth or Southampton.</a:t>
          </a:r>
          <a:endParaRPr lang="en-US" dirty="0"/>
        </a:p>
      </dgm:t>
    </dgm:pt>
    <dgm:pt modelId="{B99370D7-C60E-4922-9FD5-71FCC2810B7B}" type="parTrans" cxnId="{E04A563A-1873-4594-9CC1-BE5CC3D25516}">
      <dgm:prSet/>
      <dgm:spPr/>
      <dgm:t>
        <a:bodyPr/>
        <a:lstStyle/>
        <a:p>
          <a:endParaRPr lang="en-US"/>
        </a:p>
      </dgm:t>
    </dgm:pt>
    <dgm:pt modelId="{E1BDF009-740E-4B45-8094-FA5D440A5BE2}" type="sibTrans" cxnId="{E04A563A-1873-4594-9CC1-BE5CC3D25516}">
      <dgm:prSet/>
      <dgm:spPr/>
      <dgm:t>
        <a:bodyPr/>
        <a:lstStyle/>
        <a:p>
          <a:endParaRPr lang="en-US"/>
        </a:p>
      </dgm:t>
    </dgm:pt>
    <dgm:pt modelId="{CEBF8AA9-88E3-4C7E-9487-01B46D8356E1}">
      <dgm:prSet/>
      <dgm:spPr/>
      <dgm:t>
        <a:bodyPr/>
        <a:lstStyle/>
        <a:p>
          <a:r>
            <a:rPr lang="en-GB"/>
            <a:t>Cons:</a:t>
          </a:r>
          <a:endParaRPr lang="en-US"/>
        </a:p>
      </dgm:t>
    </dgm:pt>
    <dgm:pt modelId="{30B7BCFE-C20C-432A-9704-69A2CEA32DEC}" type="parTrans" cxnId="{6C53BFD5-BBA3-46BE-8951-438A54D9794B}">
      <dgm:prSet/>
      <dgm:spPr/>
      <dgm:t>
        <a:bodyPr/>
        <a:lstStyle/>
        <a:p>
          <a:endParaRPr lang="en-US"/>
        </a:p>
      </dgm:t>
    </dgm:pt>
    <dgm:pt modelId="{188F79EB-7F83-4F9F-8283-82913FE2D7B9}" type="sibTrans" cxnId="{6C53BFD5-BBA3-46BE-8951-438A54D9794B}">
      <dgm:prSet/>
      <dgm:spPr/>
      <dgm:t>
        <a:bodyPr/>
        <a:lstStyle/>
        <a:p>
          <a:endParaRPr lang="en-US"/>
        </a:p>
      </dgm:t>
    </dgm:pt>
    <dgm:pt modelId="{D3978B44-F663-4066-B0A8-14B2DD2A6F84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Longest route: 1 hour and 57 minute.</a:t>
          </a:r>
          <a:endParaRPr lang="en-US" dirty="0"/>
        </a:p>
      </dgm:t>
    </dgm:pt>
    <dgm:pt modelId="{0BC89FF2-6CE0-4626-9709-48A75B30762C}" type="parTrans" cxnId="{4D3696D4-CF7B-4D02-AB88-88AD489F705C}">
      <dgm:prSet/>
      <dgm:spPr/>
      <dgm:t>
        <a:bodyPr/>
        <a:lstStyle/>
        <a:p>
          <a:endParaRPr lang="en-US"/>
        </a:p>
      </dgm:t>
    </dgm:pt>
    <dgm:pt modelId="{FF0E7D61-8A8A-4C66-8B38-9DBCFA8AC920}" type="sibTrans" cxnId="{4D3696D4-CF7B-4D02-AB88-88AD489F705C}">
      <dgm:prSet/>
      <dgm:spPr/>
      <dgm:t>
        <a:bodyPr/>
        <a:lstStyle/>
        <a:p>
          <a:endParaRPr lang="en-US"/>
        </a:p>
      </dgm:t>
    </dgm:pt>
    <dgm:pt modelId="{8B744DF9-4C2A-4212-8E06-36F18F950AAB}">
      <dgm:prSet/>
      <dgm:spPr/>
      <dgm:t>
        <a:bodyPr/>
        <a:lstStyle/>
        <a:p>
          <a:r>
            <a:rPr lang="en-GB" dirty="0"/>
            <a:t>Ferry time to the Isle of Wight 40 minutes and closest to the final destination.</a:t>
          </a:r>
          <a:endParaRPr lang="en-US" dirty="0"/>
        </a:p>
      </dgm:t>
    </dgm:pt>
    <dgm:pt modelId="{DF23D723-EFE5-4BA4-81A8-878925C29F4E}" type="parTrans" cxnId="{119BF745-0552-4A9F-B2F3-AB0CFE00E139}">
      <dgm:prSet/>
      <dgm:spPr/>
      <dgm:t>
        <a:bodyPr/>
        <a:lstStyle/>
        <a:p>
          <a:endParaRPr lang="en-US"/>
        </a:p>
      </dgm:t>
    </dgm:pt>
    <dgm:pt modelId="{5B0A17F3-1112-4B08-A4E4-D35EF40476B1}" type="sibTrans" cxnId="{119BF745-0552-4A9F-B2F3-AB0CFE00E139}">
      <dgm:prSet/>
      <dgm:spPr/>
      <dgm:t>
        <a:bodyPr/>
        <a:lstStyle/>
        <a:p>
          <a:endParaRPr lang="en-US"/>
        </a:p>
      </dgm:t>
    </dgm:pt>
    <dgm:pt modelId="{43392650-B618-4055-9FF8-8938E8A12206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Lymington has a range of accommodation options, from mid-range to luxury hotels. There are also many restaurants, cafes, and pubs to choose from.</a:t>
          </a:r>
          <a:endParaRPr lang="en-US" dirty="0"/>
        </a:p>
      </dgm:t>
    </dgm:pt>
    <dgm:pt modelId="{3468473C-A2C5-44A8-88EC-943813E8051F}" type="parTrans" cxnId="{A69AFC89-C16B-4DE6-8BE6-B69664ED65D8}">
      <dgm:prSet/>
      <dgm:spPr/>
      <dgm:t>
        <a:bodyPr/>
        <a:lstStyle/>
        <a:p>
          <a:endParaRPr lang="en-GB"/>
        </a:p>
      </dgm:t>
    </dgm:pt>
    <dgm:pt modelId="{A97D0CB5-829E-48FB-B2A9-AA507F4E19FB}" type="sibTrans" cxnId="{A69AFC89-C16B-4DE6-8BE6-B69664ED65D8}">
      <dgm:prSet/>
      <dgm:spPr/>
      <dgm:t>
        <a:bodyPr/>
        <a:lstStyle/>
        <a:p>
          <a:endParaRPr lang="en-GB"/>
        </a:p>
      </dgm:t>
    </dgm:pt>
    <dgm:pt modelId="{C332C26F-E82E-4230-A365-AF29FF8C8634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Accommodation is expensive and more limited.
Fewer ferry options from Lymington to the Isle of Wight compared to Portsmouth or Southampton.</a:t>
          </a:r>
          <a:endParaRPr lang="en-US" dirty="0"/>
        </a:p>
      </dgm:t>
    </dgm:pt>
    <dgm:pt modelId="{D46A0E50-1619-4973-95B8-62D849CDED88}" type="parTrans" cxnId="{1FAD4339-647E-4886-A3AF-69D8918BDBED}">
      <dgm:prSet/>
      <dgm:spPr/>
      <dgm:t>
        <a:bodyPr/>
        <a:lstStyle/>
        <a:p>
          <a:endParaRPr lang="en-GB"/>
        </a:p>
      </dgm:t>
    </dgm:pt>
    <dgm:pt modelId="{A435AB21-A5BE-4CF7-8580-84E63E0E15EB}" type="sibTrans" cxnId="{1FAD4339-647E-4886-A3AF-69D8918BDBED}">
      <dgm:prSet/>
      <dgm:spPr/>
      <dgm:t>
        <a:bodyPr/>
        <a:lstStyle/>
        <a:p>
          <a:endParaRPr lang="en-GB"/>
        </a:p>
      </dgm:t>
    </dgm:pt>
    <dgm:pt modelId="{2323C0D7-A86B-415E-B7C9-66BAC70C301D}" type="pres">
      <dgm:prSet presAssocID="{E91BEA8B-EC7E-4B28-9C74-98063C2EC985}" presName="linear" presStyleCnt="0">
        <dgm:presLayoutVars>
          <dgm:animLvl val="lvl"/>
          <dgm:resizeHandles val="exact"/>
        </dgm:presLayoutVars>
      </dgm:prSet>
      <dgm:spPr/>
    </dgm:pt>
    <dgm:pt modelId="{E54C3B94-E27E-412C-BD34-00A5FA4D2740}" type="pres">
      <dgm:prSet presAssocID="{C973BE22-E90D-4303-BD7B-7FFFCF8ED72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5164135-A5C1-4DDB-95F9-54FE43DAFE96}" type="pres">
      <dgm:prSet presAssocID="{C973BE22-E90D-4303-BD7B-7FFFCF8ED720}" presName="childText" presStyleLbl="revTx" presStyleIdx="0" presStyleCnt="2">
        <dgm:presLayoutVars>
          <dgm:bulletEnabled val="1"/>
        </dgm:presLayoutVars>
      </dgm:prSet>
      <dgm:spPr/>
    </dgm:pt>
    <dgm:pt modelId="{7CA65474-98E7-4BFB-B31B-2D134199BE51}" type="pres">
      <dgm:prSet presAssocID="{CEBF8AA9-88E3-4C7E-9487-01B46D8356E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D1E1D8A-389A-49FF-A7B1-B05F4D62E472}" type="pres">
      <dgm:prSet presAssocID="{CEBF8AA9-88E3-4C7E-9487-01B46D8356E1}" presName="childText" presStyleLbl="revTx" presStyleIdx="1" presStyleCnt="2">
        <dgm:presLayoutVars>
          <dgm:bulletEnabled val="1"/>
        </dgm:presLayoutVars>
      </dgm:prSet>
      <dgm:spPr/>
    </dgm:pt>
    <dgm:pt modelId="{3B4F95FE-48CE-4BB2-8BE7-E54509EBAEBF}" type="pres">
      <dgm:prSet presAssocID="{8B744DF9-4C2A-4212-8E06-36F18F950AAB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579AEA09-F0FD-4017-AFC1-B75A55639A32}" type="presOf" srcId="{43392650-B618-4055-9FF8-8938E8A12206}" destId="{65164135-A5C1-4DDB-95F9-54FE43DAFE96}" srcOrd="0" destOrd="1" presId="urn:microsoft.com/office/officeart/2005/8/layout/vList2"/>
    <dgm:cxn modelId="{48D0FC23-ECB9-4113-A1FB-50445D97490B}" type="presOf" srcId="{8B744DF9-4C2A-4212-8E06-36F18F950AAB}" destId="{3B4F95FE-48CE-4BB2-8BE7-E54509EBAEBF}" srcOrd="0" destOrd="0" presId="urn:microsoft.com/office/officeart/2005/8/layout/vList2"/>
    <dgm:cxn modelId="{0013E32F-5A3B-4974-BF4D-71A581C4DD65}" type="presOf" srcId="{C973BE22-E90D-4303-BD7B-7FFFCF8ED720}" destId="{E54C3B94-E27E-412C-BD34-00A5FA4D2740}" srcOrd="0" destOrd="0" presId="urn:microsoft.com/office/officeart/2005/8/layout/vList2"/>
    <dgm:cxn modelId="{3B050B30-37F3-4BE0-BD31-41A6A8A04145}" type="presOf" srcId="{CEBF8AA9-88E3-4C7E-9487-01B46D8356E1}" destId="{7CA65474-98E7-4BFB-B31B-2D134199BE51}" srcOrd="0" destOrd="0" presId="urn:microsoft.com/office/officeart/2005/8/layout/vList2"/>
    <dgm:cxn modelId="{1FAD4339-647E-4886-A3AF-69D8918BDBED}" srcId="{CEBF8AA9-88E3-4C7E-9487-01B46D8356E1}" destId="{C332C26F-E82E-4230-A365-AF29FF8C8634}" srcOrd="1" destOrd="0" parTransId="{D46A0E50-1619-4973-95B8-62D849CDED88}" sibTransId="{A435AB21-A5BE-4CF7-8580-84E63E0E15EB}"/>
    <dgm:cxn modelId="{E04A563A-1873-4594-9CC1-BE5CC3D25516}" srcId="{C973BE22-E90D-4303-BD7B-7FFFCF8ED720}" destId="{9F96361D-47B6-4EFC-A56E-E770212E92E6}" srcOrd="0" destOrd="0" parTransId="{B99370D7-C60E-4922-9FD5-71FCC2810B7B}" sibTransId="{E1BDF009-740E-4B45-8094-FA5D440A5BE2}"/>
    <dgm:cxn modelId="{FCFB0C65-5206-4DAE-ADA3-3665333A2D4C}" type="presOf" srcId="{E91BEA8B-EC7E-4B28-9C74-98063C2EC985}" destId="{2323C0D7-A86B-415E-B7C9-66BAC70C301D}" srcOrd="0" destOrd="0" presId="urn:microsoft.com/office/officeart/2005/8/layout/vList2"/>
    <dgm:cxn modelId="{119BF745-0552-4A9F-B2F3-AB0CFE00E139}" srcId="{E91BEA8B-EC7E-4B28-9C74-98063C2EC985}" destId="{8B744DF9-4C2A-4212-8E06-36F18F950AAB}" srcOrd="2" destOrd="0" parTransId="{DF23D723-EFE5-4BA4-81A8-878925C29F4E}" sibTransId="{5B0A17F3-1112-4B08-A4E4-D35EF40476B1}"/>
    <dgm:cxn modelId="{B41B5F59-FC47-44B3-B8FC-075DAA543CB9}" type="presOf" srcId="{9F96361D-47B6-4EFC-A56E-E770212E92E6}" destId="{65164135-A5C1-4DDB-95F9-54FE43DAFE96}" srcOrd="0" destOrd="0" presId="urn:microsoft.com/office/officeart/2005/8/layout/vList2"/>
    <dgm:cxn modelId="{A69AFC89-C16B-4DE6-8BE6-B69664ED65D8}" srcId="{C973BE22-E90D-4303-BD7B-7FFFCF8ED720}" destId="{43392650-B618-4055-9FF8-8938E8A12206}" srcOrd="1" destOrd="0" parTransId="{3468473C-A2C5-44A8-88EC-943813E8051F}" sibTransId="{A97D0CB5-829E-48FB-B2A9-AA507F4E19FB}"/>
    <dgm:cxn modelId="{4D3696D4-CF7B-4D02-AB88-88AD489F705C}" srcId="{CEBF8AA9-88E3-4C7E-9487-01B46D8356E1}" destId="{D3978B44-F663-4066-B0A8-14B2DD2A6F84}" srcOrd="0" destOrd="0" parTransId="{0BC89FF2-6CE0-4626-9709-48A75B30762C}" sibTransId="{FF0E7D61-8A8A-4C66-8B38-9DBCFA8AC920}"/>
    <dgm:cxn modelId="{6C53BFD5-BBA3-46BE-8951-438A54D9794B}" srcId="{E91BEA8B-EC7E-4B28-9C74-98063C2EC985}" destId="{CEBF8AA9-88E3-4C7E-9487-01B46D8356E1}" srcOrd="1" destOrd="0" parTransId="{30B7BCFE-C20C-432A-9704-69A2CEA32DEC}" sibTransId="{188F79EB-7F83-4F9F-8283-82913FE2D7B9}"/>
    <dgm:cxn modelId="{A60995EB-158F-404A-8930-4F5CA57C8552}" srcId="{E91BEA8B-EC7E-4B28-9C74-98063C2EC985}" destId="{C973BE22-E90D-4303-BD7B-7FFFCF8ED720}" srcOrd="0" destOrd="0" parTransId="{9D72CD60-F714-46B0-A6E0-B1CA2072E09B}" sibTransId="{B8EC9AC0-17F6-4C5A-80D2-B7ABD89BE888}"/>
    <dgm:cxn modelId="{364E7FF1-64EE-4205-872C-2C490310E0AE}" type="presOf" srcId="{D3978B44-F663-4066-B0A8-14B2DD2A6F84}" destId="{DD1E1D8A-389A-49FF-A7B1-B05F4D62E472}" srcOrd="0" destOrd="0" presId="urn:microsoft.com/office/officeart/2005/8/layout/vList2"/>
    <dgm:cxn modelId="{6D851CF3-0425-4703-9A5F-EC57C7805D1B}" type="presOf" srcId="{C332C26F-E82E-4230-A365-AF29FF8C8634}" destId="{DD1E1D8A-389A-49FF-A7B1-B05F4D62E472}" srcOrd="0" destOrd="1" presId="urn:microsoft.com/office/officeart/2005/8/layout/vList2"/>
    <dgm:cxn modelId="{A73B1655-57DE-44B9-AE55-693C508C69B9}" type="presParOf" srcId="{2323C0D7-A86B-415E-B7C9-66BAC70C301D}" destId="{E54C3B94-E27E-412C-BD34-00A5FA4D2740}" srcOrd="0" destOrd="0" presId="urn:microsoft.com/office/officeart/2005/8/layout/vList2"/>
    <dgm:cxn modelId="{66B629A5-62CB-4A59-B024-090622EE7E5E}" type="presParOf" srcId="{2323C0D7-A86B-415E-B7C9-66BAC70C301D}" destId="{65164135-A5C1-4DDB-95F9-54FE43DAFE96}" srcOrd="1" destOrd="0" presId="urn:microsoft.com/office/officeart/2005/8/layout/vList2"/>
    <dgm:cxn modelId="{5A2CC8EE-8CD6-4ADE-9299-02EDE85583B8}" type="presParOf" srcId="{2323C0D7-A86B-415E-B7C9-66BAC70C301D}" destId="{7CA65474-98E7-4BFB-B31B-2D134199BE51}" srcOrd="2" destOrd="0" presId="urn:microsoft.com/office/officeart/2005/8/layout/vList2"/>
    <dgm:cxn modelId="{C9963EF9-2E3C-4DD8-AE5D-E237F250F24E}" type="presParOf" srcId="{2323C0D7-A86B-415E-B7C9-66BAC70C301D}" destId="{DD1E1D8A-389A-49FF-A7B1-B05F4D62E472}" srcOrd="3" destOrd="0" presId="urn:microsoft.com/office/officeart/2005/8/layout/vList2"/>
    <dgm:cxn modelId="{109F79F5-80EC-4A6B-9BC6-82DE5697FF7C}" type="presParOf" srcId="{2323C0D7-A86B-415E-B7C9-66BAC70C301D}" destId="{3B4F95FE-48CE-4BB2-8BE7-E54509EBAEB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549374-4BDD-4980-BD17-C178FB478E2F}">
      <dsp:nvSpPr>
        <dsp:cNvPr id="0" name=""/>
        <dsp:cNvSpPr/>
      </dsp:nvSpPr>
      <dsp:spPr>
        <a:xfrm>
          <a:off x="0" y="183053"/>
          <a:ext cx="6245265" cy="16988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You will be starting from Farnham and travelling first to a day one location on the mainland. On Day 2 you may leave from your accommodation at 08:00AM to catch a ferry to the island.</a:t>
          </a:r>
          <a:endParaRPr lang="en-US" sz="2200" kern="1200" dirty="0"/>
        </a:p>
      </dsp:txBody>
      <dsp:txXfrm>
        <a:off x="82931" y="265984"/>
        <a:ext cx="6079403" cy="1532978"/>
      </dsp:txXfrm>
    </dsp:sp>
    <dsp:sp modelId="{EDBF2AA1-4E08-4C7B-A79F-157959BF73F6}">
      <dsp:nvSpPr>
        <dsp:cNvPr id="0" name=""/>
        <dsp:cNvSpPr/>
      </dsp:nvSpPr>
      <dsp:spPr>
        <a:xfrm>
          <a:off x="0" y="1945253"/>
          <a:ext cx="6245265" cy="1698840"/>
        </a:xfrm>
        <a:prstGeom prst="round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You will be able to travel by bus, train and ferry. Taxies can be used as a last resort if it is essential due to safety.</a:t>
          </a:r>
          <a:endParaRPr lang="en-US" sz="2200" kern="1200" dirty="0"/>
        </a:p>
      </dsp:txBody>
      <dsp:txXfrm>
        <a:off x="82931" y="2028184"/>
        <a:ext cx="6079403" cy="1532978"/>
      </dsp:txXfrm>
    </dsp:sp>
    <dsp:sp modelId="{6A0532BB-3B93-4E87-8B53-2FCF4474B6B7}">
      <dsp:nvSpPr>
        <dsp:cNvPr id="0" name=""/>
        <dsp:cNvSpPr/>
      </dsp:nvSpPr>
      <dsp:spPr>
        <a:xfrm>
          <a:off x="0" y="3707453"/>
          <a:ext cx="6245265" cy="1698840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You have a budget of £250 to cover all food, accommodation and travel.</a:t>
          </a:r>
          <a:endParaRPr lang="en-US" sz="2200" kern="1200" dirty="0"/>
        </a:p>
      </dsp:txBody>
      <dsp:txXfrm>
        <a:off x="82931" y="3790384"/>
        <a:ext cx="6079403" cy="15329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14D817-11FF-40D6-898A-2A844581B539}">
      <dsp:nvSpPr>
        <dsp:cNvPr id="0" name=""/>
        <dsp:cNvSpPr/>
      </dsp:nvSpPr>
      <dsp:spPr>
        <a:xfrm>
          <a:off x="989745" y="1157"/>
          <a:ext cx="3958981" cy="118682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815" tIns="301454" rIns="76815" bIns="301454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Portsmouth</a:t>
          </a:r>
        </a:p>
      </dsp:txBody>
      <dsp:txXfrm>
        <a:off x="989745" y="1157"/>
        <a:ext cx="3958981" cy="1186827"/>
      </dsp:txXfrm>
    </dsp:sp>
    <dsp:sp modelId="{926DCB62-4E65-4D31-B46C-74B46C55B906}">
      <dsp:nvSpPr>
        <dsp:cNvPr id="0" name=""/>
        <dsp:cNvSpPr/>
      </dsp:nvSpPr>
      <dsp:spPr>
        <a:xfrm>
          <a:off x="0" y="1157"/>
          <a:ext cx="989745" cy="11868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2374" tIns="117232" rIns="52374" bIns="117232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Route 1</a:t>
          </a:r>
        </a:p>
      </dsp:txBody>
      <dsp:txXfrm>
        <a:off x="0" y="1157"/>
        <a:ext cx="989745" cy="1186827"/>
      </dsp:txXfrm>
    </dsp:sp>
    <dsp:sp modelId="{02A3CE24-42BE-4877-8511-8EA90E69FC34}">
      <dsp:nvSpPr>
        <dsp:cNvPr id="0" name=""/>
        <dsp:cNvSpPr/>
      </dsp:nvSpPr>
      <dsp:spPr>
        <a:xfrm>
          <a:off x="989745" y="1259194"/>
          <a:ext cx="3958981" cy="118682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815" tIns="301454" rIns="76815" bIns="301454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Southampton</a:t>
          </a:r>
        </a:p>
      </dsp:txBody>
      <dsp:txXfrm>
        <a:off x="989745" y="1259194"/>
        <a:ext cx="3958981" cy="1186827"/>
      </dsp:txXfrm>
    </dsp:sp>
    <dsp:sp modelId="{53855C4D-F215-4CA9-A490-F1510B184B5E}">
      <dsp:nvSpPr>
        <dsp:cNvPr id="0" name=""/>
        <dsp:cNvSpPr/>
      </dsp:nvSpPr>
      <dsp:spPr>
        <a:xfrm>
          <a:off x="0" y="1259194"/>
          <a:ext cx="989745" cy="11868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2374" tIns="117232" rIns="52374" bIns="117232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Route 2</a:t>
          </a:r>
        </a:p>
      </dsp:txBody>
      <dsp:txXfrm>
        <a:off x="0" y="1259194"/>
        <a:ext cx="989745" cy="1186827"/>
      </dsp:txXfrm>
    </dsp:sp>
    <dsp:sp modelId="{1B054012-CE48-48F0-8787-FAD253432D50}">
      <dsp:nvSpPr>
        <dsp:cNvPr id="0" name=""/>
        <dsp:cNvSpPr/>
      </dsp:nvSpPr>
      <dsp:spPr>
        <a:xfrm>
          <a:off x="989745" y="2517231"/>
          <a:ext cx="3958981" cy="1186827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815" tIns="301454" rIns="76815" bIns="301454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Lymington</a:t>
          </a:r>
          <a:endParaRPr lang="en-US" sz="2400" kern="1200" dirty="0"/>
        </a:p>
      </dsp:txBody>
      <dsp:txXfrm>
        <a:off x="989745" y="2517231"/>
        <a:ext cx="3958981" cy="1186827"/>
      </dsp:txXfrm>
    </dsp:sp>
    <dsp:sp modelId="{B42B7372-01A5-45BB-8F14-ED7965E7D393}">
      <dsp:nvSpPr>
        <dsp:cNvPr id="0" name=""/>
        <dsp:cNvSpPr/>
      </dsp:nvSpPr>
      <dsp:spPr>
        <a:xfrm>
          <a:off x="0" y="2517231"/>
          <a:ext cx="989745" cy="11868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2374" tIns="117232" rIns="52374" bIns="117232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Route 3</a:t>
          </a:r>
        </a:p>
      </dsp:txBody>
      <dsp:txXfrm>
        <a:off x="0" y="2517231"/>
        <a:ext cx="989745" cy="118682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4C3B94-E27E-412C-BD34-00A5FA4D2740}">
      <dsp:nvSpPr>
        <dsp:cNvPr id="0" name=""/>
        <dsp:cNvSpPr/>
      </dsp:nvSpPr>
      <dsp:spPr>
        <a:xfrm>
          <a:off x="0" y="43136"/>
          <a:ext cx="10515600" cy="56511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Pros:</a:t>
          </a:r>
          <a:endParaRPr lang="en-US" sz="2300" kern="1200"/>
        </a:p>
      </dsp:txBody>
      <dsp:txXfrm>
        <a:off x="27586" y="70722"/>
        <a:ext cx="10460428" cy="509938"/>
      </dsp:txXfrm>
    </dsp:sp>
    <dsp:sp modelId="{65164135-A5C1-4DDB-95F9-54FE43DAFE96}">
      <dsp:nvSpPr>
        <dsp:cNvPr id="0" name=""/>
        <dsp:cNvSpPr/>
      </dsp:nvSpPr>
      <dsp:spPr>
        <a:xfrm>
          <a:off x="0" y="608246"/>
          <a:ext cx="10515600" cy="21900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800" kern="1200"/>
            <a:t>Fastest route on day 1: 1 hour and 49 minutes</a:t>
          </a:r>
          <a:endParaRPr lang="en-US" sz="1800" kern="120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800" kern="1200" dirty="0"/>
            <a:t>Portsmouth has a variety of ferry options to the Isle of Wight, with some of the </a:t>
          </a:r>
          <a:r>
            <a:rPr lang="en-GB" sz="1800" b="1" kern="1200" dirty="0"/>
            <a:t>fastest</a:t>
          </a:r>
          <a:r>
            <a:rPr lang="en-GB" sz="1800" kern="1200" dirty="0"/>
            <a:t> crossings available.</a:t>
          </a:r>
          <a:endParaRPr lang="en-US" sz="1800" kern="1200" dirty="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800" kern="1200"/>
            <a:t>Portsmouth is a vibrant city with plenty to see and do, including the historic Spinnaker Tower, the Charles Dickens Birthplace Museum, and the Historic Dockyard.</a:t>
          </a:r>
          <a:endParaRPr lang="en-US" sz="1800" kern="120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800" kern="1200"/>
            <a:t>Portsmouth has a wide range of accommodation options, from budget-friendly hostels to luxury hotels. There are also many restaurants, cafes, and pubs to choose from.</a:t>
          </a:r>
          <a:endParaRPr lang="en-US" sz="1800" kern="1200"/>
        </a:p>
      </dsp:txBody>
      <dsp:txXfrm>
        <a:off x="0" y="608246"/>
        <a:ext cx="10515600" cy="2190060"/>
      </dsp:txXfrm>
    </dsp:sp>
    <dsp:sp modelId="{7CA65474-98E7-4BFB-B31B-2D134199BE51}">
      <dsp:nvSpPr>
        <dsp:cNvPr id="0" name=""/>
        <dsp:cNvSpPr/>
      </dsp:nvSpPr>
      <dsp:spPr>
        <a:xfrm>
          <a:off x="0" y="2798307"/>
          <a:ext cx="10515600" cy="565110"/>
        </a:xfrm>
        <a:prstGeom prst="roundRect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Cons:</a:t>
          </a:r>
          <a:endParaRPr lang="en-US" sz="2300" kern="1200"/>
        </a:p>
      </dsp:txBody>
      <dsp:txXfrm>
        <a:off x="27586" y="2825893"/>
        <a:ext cx="10460428" cy="509938"/>
      </dsp:txXfrm>
    </dsp:sp>
    <dsp:sp modelId="{DD1E1D8A-389A-49FF-A7B1-B05F4D62E472}">
      <dsp:nvSpPr>
        <dsp:cNvPr id="0" name=""/>
        <dsp:cNvSpPr/>
      </dsp:nvSpPr>
      <dsp:spPr>
        <a:xfrm>
          <a:off x="0" y="3363417"/>
          <a:ext cx="10515600" cy="380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800" kern="1200" dirty="0"/>
            <a:t>Can be crowded, especially during peak season</a:t>
          </a:r>
          <a:endParaRPr lang="en-US" sz="1800" kern="1200" dirty="0"/>
        </a:p>
      </dsp:txBody>
      <dsp:txXfrm>
        <a:off x="0" y="3363417"/>
        <a:ext cx="10515600" cy="380880"/>
      </dsp:txXfrm>
    </dsp:sp>
    <dsp:sp modelId="{3B4F95FE-48CE-4BB2-8BE7-E54509EBAEBF}">
      <dsp:nvSpPr>
        <dsp:cNvPr id="0" name=""/>
        <dsp:cNvSpPr/>
      </dsp:nvSpPr>
      <dsp:spPr>
        <a:xfrm>
          <a:off x="0" y="3744297"/>
          <a:ext cx="10515600" cy="565110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Ferry time to the Isle of Wight 45 minutes but furthest from the final destination.</a:t>
          </a:r>
          <a:endParaRPr lang="en-US" sz="2300" kern="1200" dirty="0"/>
        </a:p>
      </dsp:txBody>
      <dsp:txXfrm>
        <a:off x="27586" y="3771883"/>
        <a:ext cx="10460428" cy="50993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4C3B94-E27E-412C-BD34-00A5FA4D2740}">
      <dsp:nvSpPr>
        <dsp:cNvPr id="0" name=""/>
        <dsp:cNvSpPr/>
      </dsp:nvSpPr>
      <dsp:spPr>
        <a:xfrm>
          <a:off x="0" y="135881"/>
          <a:ext cx="10515600" cy="5405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Pros:</a:t>
          </a:r>
          <a:endParaRPr lang="en-US" sz="2200" kern="1200"/>
        </a:p>
      </dsp:txBody>
      <dsp:txXfrm>
        <a:off x="26387" y="162268"/>
        <a:ext cx="10462826" cy="487766"/>
      </dsp:txXfrm>
    </dsp:sp>
    <dsp:sp modelId="{65164135-A5C1-4DDB-95F9-54FE43DAFE96}">
      <dsp:nvSpPr>
        <dsp:cNvPr id="0" name=""/>
        <dsp:cNvSpPr/>
      </dsp:nvSpPr>
      <dsp:spPr>
        <a:xfrm>
          <a:off x="0" y="676421"/>
          <a:ext cx="10515600" cy="2094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700" kern="1200" dirty="0"/>
            <a:t>Second-fastest route on day 1: 1 hour and 34 minutes
Southampton has a variety of ferry options to the Isle of Wight, with some of the most </a:t>
          </a:r>
          <a:r>
            <a:rPr lang="en-GB" sz="1700" b="1" kern="1200" dirty="0"/>
            <a:t>frequent </a:t>
          </a:r>
          <a:r>
            <a:rPr lang="en-GB" sz="1700" kern="1200" dirty="0"/>
            <a:t>crossings available.
Southampton is a major port city with a rich history, and is home to many attractions, such as the Southampton Maritime Museum, the Mayflower Theatre, and the </a:t>
          </a:r>
          <a:r>
            <a:rPr lang="en-GB" sz="1700" kern="1200" dirty="0" err="1"/>
            <a:t>SeaCity</a:t>
          </a:r>
          <a:r>
            <a:rPr lang="en-GB" sz="1700" kern="1200" dirty="0"/>
            <a:t> Museum.</a:t>
          </a:r>
          <a:endParaRPr lang="en-US" sz="1700" kern="1200" dirty="0"/>
        </a:p>
        <a:p>
          <a:pPr marL="171450" lvl="1" indent="-171450" algn="l" defTabSz="75565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700" kern="1200" dirty="0"/>
            <a:t>Southampton has a wide range of accommodation options, from budget-friendly hostels to luxury hotels. There are also many restaurants, cafes, and pubs to choose from.</a:t>
          </a:r>
          <a:endParaRPr lang="en-US" sz="1700" kern="1200" dirty="0"/>
        </a:p>
      </dsp:txBody>
      <dsp:txXfrm>
        <a:off x="0" y="676421"/>
        <a:ext cx="10515600" cy="2094840"/>
      </dsp:txXfrm>
    </dsp:sp>
    <dsp:sp modelId="{7CA65474-98E7-4BFB-B31B-2D134199BE51}">
      <dsp:nvSpPr>
        <dsp:cNvPr id="0" name=""/>
        <dsp:cNvSpPr/>
      </dsp:nvSpPr>
      <dsp:spPr>
        <a:xfrm>
          <a:off x="0" y="2771262"/>
          <a:ext cx="10515600" cy="540540"/>
        </a:xfrm>
        <a:prstGeom prst="roundRect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Cons:</a:t>
          </a:r>
          <a:endParaRPr lang="en-US" sz="2200" kern="1200"/>
        </a:p>
      </dsp:txBody>
      <dsp:txXfrm>
        <a:off x="26387" y="2797649"/>
        <a:ext cx="10462826" cy="487766"/>
      </dsp:txXfrm>
    </dsp:sp>
    <dsp:sp modelId="{DD1E1D8A-389A-49FF-A7B1-B05F4D62E472}">
      <dsp:nvSpPr>
        <dsp:cNvPr id="0" name=""/>
        <dsp:cNvSpPr/>
      </dsp:nvSpPr>
      <dsp:spPr>
        <a:xfrm>
          <a:off x="0" y="3311802"/>
          <a:ext cx="10515600" cy="364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700" kern="1200" dirty="0"/>
            <a:t>Can be crowded, especially during peak season</a:t>
          </a:r>
          <a:endParaRPr lang="en-US" sz="1700" kern="1200" dirty="0"/>
        </a:p>
      </dsp:txBody>
      <dsp:txXfrm>
        <a:off x="0" y="3311802"/>
        <a:ext cx="10515600" cy="364320"/>
      </dsp:txXfrm>
    </dsp:sp>
    <dsp:sp modelId="{3B4F95FE-48CE-4BB2-8BE7-E54509EBAEBF}">
      <dsp:nvSpPr>
        <dsp:cNvPr id="0" name=""/>
        <dsp:cNvSpPr/>
      </dsp:nvSpPr>
      <dsp:spPr>
        <a:xfrm>
          <a:off x="0" y="3676122"/>
          <a:ext cx="10515600" cy="540540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Ferry time to the Isle of Wight 60 minutes and second closest to the final destination.</a:t>
          </a:r>
          <a:endParaRPr lang="en-US" sz="2200" kern="1200" dirty="0"/>
        </a:p>
      </dsp:txBody>
      <dsp:txXfrm>
        <a:off x="26387" y="3702509"/>
        <a:ext cx="10462826" cy="48776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4C3B94-E27E-412C-BD34-00A5FA4D2740}">
      <dsp:nvSpPr>
        <dsp:cNvPr id="0" name=""/>
        <dsp:cNvSpPr/>
      </dsp:nvSpPr>
      <dsp:spPr>
        <a:xfrm>
          <a:off x="0" y="98217"/>
          <a:ext cx="10515600" cy="51597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Pros:</a:t>
          </a:r>
          <a:endParaRPr lang="en-US" sz="2100" kern="1200"/>
        </a:p>
      </dsp:txBody>
      <dsp:txXfrm>
        <a:off x="25188" y="123405"/>
        <a:ext cx="10465224" cy="465594"/>
      </dsp:txXfrm>
    </dsp:sp>
    <dsp:sp modelId="{65164135-A5C1-4DDB-95F9-54FE43DAFE96}">
      <dsp:nvSpPr>
        <dsp:cNvPr id="0" name=""/>
        <dsp:cNvSpPr/>
      </dsp:nvSpPr>
      <dsp:spPr>
        <a:xfrm>
          <a:off x="0" y="614187"/>
          <a:ext cx="10515600" cy="16953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600" kern="1200" dirty="0"/>
            <a:t>Most scenic route
Lymington is a charming market town with a historic harbour and a variety of shops and restaurants.
Ferry crossings from Lymington to the Isle of Wight are often less crowded than those from Portsmouth or Southampton.</a:t>
          </a:r>
          <a:endParaRPr lang="en-US" sz="1600" kern="1200" dirty="0"/>
        </a:p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600" kern="1200" dirty="0"/>
            <a:t>Lymington has a range of accommodation options, from mid-range to luxury hotels. There are also many restaurants, cafes, and pubs to choose from.</a:t>
          </a:r>
          <a:endParaRPr lang="en-US" sz="1600" kern="1200" dirty="0"/>
        </a:p>
      </dsp:txBody>
      <dsp:txXfrm>
        <a:off x="0" y="614187"/>
        <a:ext cx="10515600" cy="1695330"/>
      </dsp:txXfrm>
    </dsp:sp>
    <dsp:sp modelId="{7CA65474-98E7-4BFB-B31B-2D134199BE51}">
      <dsp:nvSpPr>
        <dsp:cNvPr id="0" name=""/>
        <dsp:cNvSpPr/>
      </dsp:nvSpPr>
      <dsp:spPr>
        <a:xfrm>
          <a:off x="0" y="2309517"/>
          <a:ext cx="10515600" cy="515970"/>
        </a:xfrm>
        <a:prstGeom prst="roundRect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Cons:</a:t>
          </a:r>
          <a:endParaRPr lang="en-US" sz="2100" kern="1200"/>
        </a:p>
      </dsp:txBody>
      <dsp:txXfrm>
        <a:off x="25188" y="2334705"/>
        <a:ext cx="10465224" cy="465594"/>
      </dsp:txXfrm>
    </dsp:sp>
    <dsp:sp modelId="{DD1E1D8A-389A-49FF-A7B1-B05F4D62E472}">
      <dsp:nvSpPr>
        <dsp:cNvPr id="0" name=""/>
        <dsp:cNvSpPr/>
      </dsp:nvSpPr>
      <dsp:spPr>
        <a:xfrm>
          <a:off x="0" y="2825487"/>
          <a:ext cx="10515600" cy="912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600" kern="1200" dirty="0"/>
            <a:t>Longest route: 1 hour and 57 minute.</a:t>
          </a:r>
          <a:endParaRPr lang="en-US" sz="1600" kern="1200" dirty="0"/>
        </a:p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600" kern="1200" dirty="0"/>
            <a:t>Accommodation is expensive and more limited.
Fewer ferry options from Lymington to the Isle of Wight compared to Portsmouth or Southampton.</a:t>
          </a:r>
          <a:endParaRPr lang="en-US" sz="1600" kern="1200" dirty="0"/>
        </a:p>
      </dsp:txBody>
      <dsp:txXfrm>
        <a:off x="0" y="2825487"/>
        <a:ext cx="10515600" cy="912870"/>
      </dsp:txXfrm>
    </dsp:sp>
    <dsp:sp modelId="{3B4F95FE-48CE-4BB2-8BE7-E54509EBAEBF}">
      <dsp:nvSpPr>
        <dsp:cNvPr id="0" name=""/>
        <dsp:cNvSpPr/>
      </dsp:nvSpPr>
      <dsp:spPr>
        <a:xfrm>
          <a:off x="0" y="3738357"/>
          <a:ext cx="10515600" cy="515970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Ferry time to the Isle of Wight 40 minutes and closest to the final destination.</a:t>
          </a:r>
          <a:endParaRPr lang="en-US" sz="2100" kern="1200" dirty="0"/>
        </a:p>
      </dsp:txBody>
      <dsp:txXfrm>
        <a:off x="25188" y="3763545"/>
        <a:ext cx="10465224" cy="4655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VerticalHollowActionList">
  <dgm:title val="Vertical Hollow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solidFgAcc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35132-F987-5F66-0000-3AA497AA85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393070-2A10-F61B-08E3-715EE4494D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FA0AD5-D787-8217-1DAF-3C5CF43C0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B0B5-694A-44BE-9570-53E83A96E447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773811-9530-EFA7-D67F-D18B6401A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08F54A-1A84-7B83-C1C6-C6282AE3E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B5F8E-A10D-4166-B466-0BD2BB7E3B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0301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69C58-8DEB-3F48-2F4A-B446B806D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9DE85-0504-7B68-6473-5A745F2E36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D1F74C-E8E0-81AD-C214-925A39E99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B0B5-694A-44BE-9570-53E83A96E447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D6976E-2813-D18A-BF4A-46CE5FA56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876180-8F1F-F965-7194-B57CCCB7D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B5F8E-A10D-4166-B466-0BD2BB7E3B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4718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EFA5C-A969-E40B-E28B-DA218878A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B879DB-9260-B015-DE13-E5FD5D8835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44B556-8249-A6B7-24B0-D7A2354AD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B0B5-694A-44BE-9570-53E83A96E447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62FF1-DFAF-7189-28D0-9BD9E849A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53FB2-055C-0854-CA13-BBB037D58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B5F8E-A10D-4166-B466-0BD2BB7E3B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4545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D6A2C-2EB7-3526-6903-3FB02B2A2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FF323A-9E44-D796-64C2-BD37F3B557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F625B9-E6FF-99E1-A4EF-324369B3C6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0EF14D-23EE-2528-3490-D3AEDFBD8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B0B5-694A-44BE-9570-53E83A96E447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7303D8-9BDC-F166-6F23-2D7E7E5A6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76BC4A-A622-3A03-3FC8-074600C50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B5F8E-A10D-4166-B466-0BD2BB7E3B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6935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D7D3B-582B-536E-2183-17E35B9F0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F78759-C5CA-E040-FA87-8DF2FD3CF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F08EB5-E1B7-8EE4-7F16-DDAA47B6D6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C746B2-0A09-FA45-B9DE-51B8C8F111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A0BEFC-7097-A966-5954-D396484157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E0D98C3-575E-B781-3C04-A874FDD28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B0B5-694A-44BE-9570-53E83A96E447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4F8237-D202-1CA0-905F-2F5AEFB63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F80D2D-EFA8-1CEF-1826-76F70A255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B5F8E-A10D-4166-B466-0BD2BB7E3B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1199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2F7D6-3B26-67F5-2ED7-3162EF584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1D111C-1CEB-7941-4A80-A950571EA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B0B5-694A-44BE-9570-53E83A96E447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2244E8-B3FF-1F49-6328-D43520F63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83DB85-3CCC-F096-CEE9-CA9E87D7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B5F8E-A10D-4166-B466-0BD2BB7E3B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9451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2B6FF3-5AAF-355B-2079-61ADA330C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B0B5-694A-44BE-9570-53E83A96E447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546999-6384-CA9C-9DF1-38F41EB33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2BFAE6-DF77-D7BF-183C-7C03E0A47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B5F8E-A10D-4166-B466-0BD2BB7E3B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6059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03637-8F1F-DD62-8E40-8FD6084C5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D2FED9-543A-DC3D-C668-6531E4F60E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1B76E8-D969-1B0D-15CA-94715E0F69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A16E52-426A-436B-BFE8-B7B3F9E3F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B0B5-694A-44BE-9570-53E83A96E447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37B7DC-785E-8005-916F-BB16CB7D2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7188A9-7C20-FB10-9451-9B3C73196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B5F8E-A10D-4166-B466-0BD2BB7E3B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5957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1FAAB-E3CF-1899-D4D9-542683193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C33FC8-DE74-A8F3-5145-A3D45013CF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570DD-1F7A-19E0-BB51-81B9017B58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D81D71-3C35-4754-2098-82F8BB312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B0B5-694A-44BE-9570-53E83A96E447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EC9CD1-E574-294A-6211-8E0DCD240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E25A89-7520-1F8F-4F61-E396D83C0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B5F8E-A10D-4166-B466-0BD2BB7E3B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118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8FE6C-8265-4715-93E0-B89F636A1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2A738A-6B18-6872-7407-9A7A549520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078FB4-32ED-B29C-09AF-1C05BAF42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B0B5-694A-44BE-9570-53E83A96E447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828D72-A8DE-B86B-D56D-E5DF383D2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DAEBDF-B315-628A-355F-ACC0BD1C9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B5F8E-A10D-4166-B466-0BD2BB7E3B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195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36A91AB-B8BD-EB6A-0260-0626B48214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2A4AD4-1BC6-AC16-EAB2-E3F19C2A3F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E549E2-3D9A-62D9-A61B-82070A18E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B0B5-694A-44BE-9570-53E83A96E447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F78C9B-F3EA-72F0-146A-953961501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FCAE3-E6B9-6C06-2ABE-96CBB49D1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B5F8E-A10D-4166-B466-0BD2BB7E3B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1844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D2E040-5429-6F27-6805-948E4ABC9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D4AF04-D640-D24E-AE35-13847A6CE7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47810-F443-C41A-281D-09361C41BC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45B0B5-694A-44BE-9570-53E83A96E447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817DE6-910F-828D-E2C5-6653B153FA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DA72FC-FEC0-CE1E-AA34-2288F81755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0B5F8E-A10D-4166-B466-0BD2BB7E3B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1400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875C4C-2A40-D04C-5BE4-6973F24B73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4716" y="739978"/>
            <a:ext cx="5334930" cy="3004145"/>
          </a:xfrm>
        </p:spPr>
        <p:txBody>
          <a:bodyPr>
            <a:normAutofit/>
          </a:bodyPr>
          <a:lstStyle/>
          <a:p>
            <a:r>
              <a:rPr lang="en-GB"/>
              <a:t>Race to the Isle of Wight</a:t>
            </a:r>
          </a:p>
        </p:txBody>
      </p:sp>
      <p:sp>
        <p:nvSpPr>
          <p:cNvPr id="1042" name="Freeform: Shape 1041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44" name="Freeform: Shape 1043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46" name="Freeform: Shape 1045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41" name="Freeform: Shape 1040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43" name="Freeform: Shape 1042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028" name="Picture 4" descr="Isle of Wight - Wikipedia">
            <a:extLst>
              <a:ext uri="{FF2B5EF4-FFF2-40B4-BE49-F238E27FC236}">
                <a16:creationId xmlns:a16="http://schemas.microsoft.com/office/drawing/2014/main" id="{612792E0-FC9B-9E76-54A2-7B5FEB7A1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8" r="16104" b="2"/>
          <a:stretch/>
        </p:blipFill>
        <p:spPr bwMode="auto"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5" name="Freeform: Shape 1044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034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DBEAE55-3EA1-41D7-A212-5F7D8986C1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212206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FC5F0E7-644F-4101-BE72-12825CF537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417551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13" name="Picture 12" descr="A map of england with red arrow pointing to the english channel&#10;&#10;Description automatically generated">
            <a:extLst>
              <a:ext uri="{FF2B5EF4-FFF2-40B4-BE49-F238E27FC236}">
                <a16:creationId xmlns:a16="http://schemas.microsoft.com/office/drawing/2014/main" id="{84A215FF-7B07-A802-2C46-09F2A2DC50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192" b="666"/>
          <a:stretch/>
        </p:blipFill>
        <p:spPr>
          <a:xfrm>
            <a:off x="2644776" y="10"/>
            <a:ext cx="9547224" cy="6857990"/>
          </a:xfrm>
          <a:custGeom>
            <a:avLst/>
            <a:gdLst/>
            <a:ahLst/>
            <a:cxnLst/>
            <a:rect l="l" t="t" r="r" b="b"/>
            <a:pathLst>
              <a:path w="9547224" h="6858000">
                <a:moveTo>
                  <a:pt x="1623023" y="0"/>
                </a:moveTo>
                <a:lnTo>
                  <a:pt x="2716256" y="0"/>
                </a:lnTo>
                <a:lnTo>
                  <a:pt x="3032455" y="0"/>
                </a:lnTo>
                <a:lnTo>
                  <a:pt x="3496422" y="0"/>
                </a:lnTo>
                <a:lnTo>
                  <a:pt x="5205951" y="0"/>
                </a:lnTo>
                <a:lnTo>
                  <a:pt x="9547224" y="0"/>
                </a:lnTo>
                <a:lnTo>
                  <a:pt x="9547224" y="6858000"/>
                </a:lnTo>
                <a:lnTo>
                  <a:pt x="5205951" y="6858000"/>
                </a:lnTo>
                <a:lnTo>
                  <a:pt x="3496422" y="6858000"/>
                </a:lnTo>
                <a:lnTo>
                  <a:pt x="3032455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</p:spPr>
      </p:pic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B1F9B6B4-B0C4-45C6-A086-901C960D0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644774" y="0"/>
            <a:ext cx="2756893" cy="6858000"/>
          </a:xfrm>
          <a:custGeom>
            <a:avLst/>
            <a:gdLst>
              <a:gd name="connsiteX0" fmla="*/ 1133870 w 2756893"/>
              <a:gd name="connsiteY0" fmla="*/ 0 h 6858000"/>
              <a:gd name="connsiteX1" fmla="*/ 898082 w 2756893"/>
              <a:gd name="connsiteY1" fmla="*/ 0 h 6858000"/>
              <a:gd name="connsiteX2" fmla="*/ 920668 w 2756893"/>
              <a:gd name="connsiteY2" fmla="*/ 14997 h 6858000"/>
              <a:gd name="connsiteX3" fmla="*/ 2554961 w 2756893"/>
              <a:gd name="connsiteY3" fmla="*/ 3621656 h 6858000"/>
              <a:gd name="connsiteX4" fmla="*/ 641513 w 2756893"/>
              <a:gd name="connsiteY4" fmla="*/ 6374814 h 6858000"/>
              <a:gd name="connsiteX5" fmla="*/ 114086 w 2756893"/>
              <a:gd name="connsiteY5" fmla="*/ 6780599 h 6858000"/>
              <a:gd name="connsiteX6" fmla="*/ 0 w 2756893"/>
              <a:gd name="connsiteY6" fmla="*/ 6858000 h 6858000"/>
              <a:gd name="connsiteX7" fmla="*/ 40637 w 2756893"/>
              <a:gd name="connsiteY7" fmla="*/ 6858000 h 6858000"/>
              <a:gd name="connsiteX8" fmla="*/ 254139 w 2756893"/>
              <a:gd name="connsiteY8" fmla="*/ 6858000 h 6858000"/>
              <a:gd name="connsiteX9" fmla="*/ 365895 w 2756893"/>
              <a:gd name="connsiteY9" fmla="*/ 6780599 h 6858000"/>
              <a:gd name="connsiteX10" fmla="*/ 882543 w 2756893"/>
              <a:gd name="connsiteY10" fmla="*/ 6374814 h 6858000"/>
              <a:gd name="connsiteX11" fmla="*/ 2756893 w 2756893"/>
              <a:gd name="connsiteY11" fmla="*/ 3621656 h 6858000"/>
              <a:gd name="connsiteX12" fmla="*/ 1155994 w 2756893"/>
              <a:gd name="connsiteY12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56893" h="6858000">
                <a:moveTo>
                  <a:pt x="1133870" y="0"/>
                </a:moveTo>
                <a:lnTo>
                  <a:pt x="898082" y="0"/>
                </a:lnTo>
                <a:lnTo>
                  <a:pt x="920668" y="14997"/>
                </a:lnTo>
                <a:cubicBezTo>
                  <a:pt x="1969257" y="754641"/>
                  <a:pt x="2554961" y="2093192"/>
                  <a:pt x="2554961" y="3621656"/>
                </a:cubicBezTo>
                <a:cubicBezTo>
                  <a:pt x="2554961" y="4969131"/>
                  <a:pt x="1606863" y="5602839"/>
                  <a:pt x="641513" y="6374814"/>
                </a:cubicBezTo>
                <a:cubicBezTo>
                  <a:pt x="465717" y="6515397"/>
                  <a:pt x="291531" y="6653108"/>
                  <a:pt x="114086" y="6780599"/>
                </a:cubicBezTo>
                <a:lnTo>
                  <a:pt x="0" y="6858000"/>
                </a:lnTo>
                <a:lnTo>
                  <a:pt x="40637" y="6858000"/>
                </a:lnTo>
                <a:lnTo>
                  <a:pt x="254139" y="6858000"/>
                </a:lnTo>
                <a:lnTo>
                  <a:pt x="365895" y="6780599"/>
                </a:lnTo>
                <a:cubicBezTo>
                  <a:pt x="539713" y="6653108"/>
                  <a:pt x="710340" y="6515397"/>
                  <a:pt x="882543" y="6374814"/>
                </a:cubicBezTo>
                <a:cubicBezTo>
                  <a:pt x="1828168" y="5602839"/>
                  <a:pt x="2756893" y="4969131"/>
                  <a:pt x="2756893" y="3621656"/>
                </a:cubicBezTo>
                <a:cubicBezTo>
                  <a:pt x="2756893" y="2093192"/>
                  <a:pt x="2183157" y="754641"/>
                  <a:pt x="1155994" y="14997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616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3A2DC6-2441-F052-F89A-CA077C69E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en-GB" sz="8000" dirty="0"/>
              <a:t>Rules of the race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7587925-BEED-4650-3347-437D9AC521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2076269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61878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4A9B5E-303A-BCA1-ACB9-EE38FE01A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3816095" cy="1938076"/>
          </a:xfrm>
        </p:spPr>
        <p:txBody>
          <a:bodyPr>
            <a:normAutofit/>
          </a:bodyPr>
          <a:lstStyle/>
          <a:p>
            <a:r>
              <a:rPr lang="en-GB"/>
              <a:t>Final location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2EC67B-97B6-4F5F-EDEC-ADC903E63A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482589"/>
            <a:ext cx="3816096" cy="3694373"/>
          </a:xfrm>
        </p:spPr>
        <p:txBody>
          <a:bodyPr>
            <a:normAutofit/>
          </a:bodyPr>
          <a:lstStyle/>
          <a:p>
            <a:r>
              <a:rPr lang="en-GB" sz="2000" b="0" i="0" dirty="0">
                <a:effectLst/>
                <a:latin typeface="Google Sans"/>
              </a:rPr>
              <a:t>The Needles Chair Lift lower station</a:t>
            </a: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7" name="Picture 6" descr="A map of the world&#10;&#10;Description automatically generated">
            <a:extLst>
              <a:ext uri="{FF2B5EF4-FFF2-40B4-BE49-F238E27FC236}">
                <a16:creationId xmlns:a16="http://schemas.microsoft.com/office/drawing/2014/main" id="{14874F73-80E1-8910-8DF2-C7358086E2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15157"/>
          <a:stretch/>
        </p:blipFill>
        <p:spPr>
          <a:xfrm>
            <a:off x="4904316" y="-4"/>
            <a:ext cx="7287684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pic>
        <p:nvPicPr>
          <p:cNvPr id="5" name="Picture 4" descr="A cable car going over water&#10;&#10;Description automatically generated with medium confidence">
            <a:extLst>
              <a:ext uri="{FF2B5EF4-FFF2-40B4-BE49-F238E27FC236}">
                <a16:creationId xmlns:a16="http://schemas.microsoft.com/office/drawing/2014/main" id="{A31BE869-50B3-6F90-D380-A6CE1ABEB6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8231"/>
          <a:stretch/>
        </p:blipFill>
        <p:spPr>
          <a:xfrm>
            <a:off x="4726728" y="3802961"/>
            <a:ext cx="747238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20337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57DF1D-EB73-C7F7-3C8C-50212BF19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09" y="326234"/>
            <a:ext cx="5780892" cy="83343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/>
              <a:t>Day one route options</a:t>
            </a:r>
          </a:p>
        </p:txBody>
      </p:sp>
      <p:graphicFrame>
        <p:nvGraphicFramePr>
          <p:cNvPr id="38" name="TextBox 3">
            <a:extLst>
              <a:ext uri="{FF2B5EF4-FFF2-40B4-BE49-F238E27FC236}">
                <a16:creationId xmlns:a16="http://schemas.microsoft.com/office/drawing/2014/main" id="{EA97301D-49C2-08DE-40DD-0D0215E684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8382658"/>
              </p:ext>
            </p:extLst>
          </p:nvPr>
        </p:nvGraphicFramePr>
        <p:xfrm>
          <a:off x="7114727" y="1498811"/>
          <a:ext cx="4948727" cy="3705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" name="Picture 29">
            <a:extLst>
              <a:ext uri="{FF2B5EF4-FFF2-40B4-BE49-F238E27FC236}">
                <a16:creationId xmlns:a16="http://schemas.microsoft.com/office/drawing/2014/main" id="{DBBD7E26-0F29-1542-B836-301C6129DA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546" y="1498811"/>
            <a:ext cx="6986181" cy="4180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67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00" name="Rectangle 2099">
            <a:extLst>
              <a:ext uri="{FF2B5EF4-FFF2-40B4-BE49-F238E27FC236}">
                <a16:creationId xmlns:a16="http://schemas.microsoft.com/office/drawing/2014/main" id="{8930EBA3-4D2E-42E8-B828-834555328D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" name="Picture 7" descr="A map of a city&#10;&#10;Description automatically generated">
            <a:extLst>
              <a:ext uri="{FF2B5EF4-FFF2-40B4-BE49-F238E27FC236}">
                <a16:creationId xmlns:a16="http://schemas.microsoft.com/office/drawing/2014/main" id="{4E3B58D6-66DB-D843-7826-235B5D7B44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6975"/>
            <a:ext cx="7597666" cy="6344050"/>
          </a:xfrm>
          <a:custGeom>
            <a:avLst/>
            <a:gdLst/>
            <a:ahLst/>
            <a:cxnLst/>
            <a:rect l="l" t="t" r="r" b="b"/>
            <a:pathLst>
              <a:path w="6094252" h="6857998">
                <a:moveTo>
                  <a:pt x="0" y="0"/>
                </a:moveTo>
                <a:lnTo>
                  <a:pt x="5898122" y="0"/>
                </a:lnTo>
                <a:cubicBezTo>
                  <a:pt x="6006442" y="0"/>
                  <a:pt x="6094252" y="87810"/>
                  <a:pt x="6094252" y="196130"/>
                </a:cubicBezTo>
                <a:lnTo>
                  <a:pt x="6094252" y="6661869"/>
                </a:lnTo>
                <a:cubicBezTo>
                  <a:pt x="6094252" y="6756649"/>
                  <a:pt x="6027023" y="6835726"/>
                  <a:pt x="5937649" y="6854015"/>
                </a:cubicBezTo>
                <a:lnTo>
                  <a:pt x="5898132" y="6857998"/>
                </a:lnTo>
                <a:lnTo>
                  <a:pt x="0" y="6857998"/>
                </a:lnTo>
                <a:close/>
              </a:path>
            </a:pathLst>
          </a:custGeom>
        </p:spPr>
      </p:pic>
      <p:sp>
        <p:nvSpPr>
          <p:cNvPr id="2102" name="Arc 2101">
            <a:extLst>
              <a:ext uri="{FF2B5EF4-FFF2-40B4-BE49-F238E27FC236}">
                <a16:creationId xmlns:a16="http://schemas.microsoft.com/office/drawing/2014/main" id="{E58B2195-5055-402F-A3E7-53FF0E498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5836" y="775849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A07699B-ABC2-0B8A-0955-A4754DDDC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732" y="957715"/>
            <a:ext cx="5130798" cy="275041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Tra</a:t>
            </a:r>
            <a:r>
              <a:rPr lang="en-US" sz="6000" dirty="0"/>
              <a:t>vel </a:t>
            </a:r>
            <a:r>
              <a:rPr lang="en-US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routes</a:t>
            </a:r>
          </a:p>
        </p:txBody>
      </p:sp>
      <p:sp>
        <p:nvSpPr>
          <p:cNvPr id="2104" name="Oval 2103">
            <a:extLst>
              <a:ext uri="{FF2B5EF4-FFF2-40B4-BE49-F238E27FC236}">
                <a16:creationId xmlns:a16="http://schemas.microsoft.com/office/drawing/2014/main" id="{528AA953-F4F9-4DC5-97C7-491F4AF937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97079" y="5607717"/>
            <a:ext cx="513442" cy="49951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7513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F7BA30-1F4C-5DE6-D517-5D5F4C24B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Route 1 - </a:t>
            </a:r>
            <a:r>
              <a:rPr lang="en-US" sz="4000" dirty="0"/>
              <a:t>Farnham</a:t>
            </a:r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&gt; Portsmouth</a:t>
            </a:r>
          </a:p>
        </p:txBody>
      </p:sp>
      <p:graphicFrame>
        <p:nvGraphicFramePr>
          <p:cNvPr id="7" name="TextBox 4">
            <a:extLst>
              <a:ext uri="{FF2B5EF4-FFF2-40B4-BE49-F238E27FC236}">
                <a16:creationId xmlns:a16="http://schemas.microsoft.com/office/drawing/2014/main" id="{EFB26818-120E-2354-2BB1-F61BE0CC59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3320580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2997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F4630D-D37D-1E9E-EFD0-AAB1FF989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B291AEE-4E2D-C3C9-F290-D956EA32C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8A50BD-C7EF-C1B5-627F-BD53FA232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Route 2 - </a:t>
            </a:r>
            <a:r>
              <a:rPr lang="en-US" sz="4000" dirty="0"/>
              <a:t>Farnham</a:t>
            </a:r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&gt; Southampton</a:t>
            </a:r>
          </a:p>
        </p:txBody>
      </p:sp>
      <p:graphicFrame>
        <p:nvGraphicFramePr>
          <p:cNvPr id="7" name="TextBox 4">
            <a:extLst>
              <a:ext uri="{FF2B5EF4-FFF2-40B4-BE49-F238E27FC236}">
                <a16:creationId xmlns:a16="http://schemas.microsoft.com/office/drawing/2014/main" id="{7511299F-EC8F-7D72-F917-82EF4B5F6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0646748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5515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4F2FA5-883B-8C5E-33DB-024C7B989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EB0ADAF-DE01-ABC3-CC45-F8E6734A4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758A41-CAC8-620A-56B9-F22985445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Route 3 - </a:t>
            </a:r>
            <a:r>
              <a:rPr lang="en-US" sz="4000" dirty="0"/>
              <a:t>Farnham</a:t>
            </a:r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&gt; </a:t>
            </a:r>
            <a:r>
              <a:rPr lang="en-US" sz="4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Lymington</a:t>
            </a:r>
            <a:endParaRPr lang="en-US" sz="4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TextBox 4">
            <a:extLst>
              <a:ext uri="{FF2B5EF4-FFF2-40B4-BE49-F238E27FC236}">
                <a16:creationId xmlns:a16="http://schemas.microsoft.com/office/drawing/2014/main" id="{37C8A847-1C73-1D31-A4F0-CA869C3080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625488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72535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457A42-198A-DE08-6E3D-12F987AF4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17576"/>
            <a:ext cx="1090964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Route summarises</a:t>
            </a:r>
          </a:p>
        </p:txBody>
      </p:sp>
      <p:sp>
        <p:nvSpPr>
          <p:cNvPr id="28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012606C5-B549-605F-6C0A-62AAB7B3F5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0562603"/>
              </p:ext>
            </p:extLst>
          </p:nvPr>
        </p:nvGraphicFramePr>
        <p:xfrm>
          <a:off x="320040" y="2693515"/>
          <a:ext cx="11548872" cy="3466269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556600">
                  <a:extLst>
                    <a:ext uri="{9D8B030D-6E8A-4147-A177-3AD203B41FA5}">
                      <a16:colId xmlns:a16="http://schemas.microsoft.com/office/drawing/2014/main" val="3141467735"/>
                    </a:ext>
                  </a:extLst>
                </a:gridCol>
                <a:gridCol w="4211556">
                  <a:extLst>
                    <a:ext uri="{9D8B030D-6E8A-4147-A177-3AD203B41FA5}">
                      <a16:colId xmlns:a16="http://schemas.microsoft.com/office/drawing/2014/main" val="1757245750"/>
                    </a:ext>
                  </a:extLst>
                </a:gridCol>
                <a:gridCol w="3780716">
                  <a:extLst>
                    <a:ext uri="{9D8B030D-6E8A-4147-A177-3AD203B41FA5}">
                      <a16:colId xmlns:a16="http://schemas.microsoft.com/office/drawing/2014/main" val="1768153721"/>
                    </a:ext>
                  </a:extLst>
                </a:gridCol>
              </a:tblGrid>
              <a:tr h="426814">
                <a:tc>
                  <a:txBody>
                    <a:bodyPr/>
                    <a:lstStyle/>
                    <a:p>
                      <a:r>
                        <a:rPr lang="en-GB" sz="1900"/>
                        <a:t>Route 1</a:t>
                      </a:r>
                    </a:p>
                  </a:txBody>
                  <a:tcPr marL="97814" marR="97814" marT="48907" marB="48907"/>
                </a:tc>
                <a:tc>
                  <a:txBody>
                    <a:bodyPr/>
                    <a:lstStyle/>
                    <a:p>
                      <a:r>
                        <a:rPr lang="en-GB" sz="1900"/>
                        <a:t>Route 2</a:t>
                      </a:r>
                    </a:p>
                  </a:txBody>
                  <a:tcPr marL="97814" marR="97814" marT="48907" marB="48907"/>
                </a:tc>
                <a:tc>
                  <a:txBody>
                    <a:bodyPr/>
                    <a:lstStyle/>
                    <a:p>
                      <a:r>
                        <a:rPr lang="en-GB" sz="1900"/>
                        <a:t>Route 3</a:t>
                      </a:r>
                    </a:p>
                  </a:txBody>
                  <a:tcPr marL="97814" marR="97814" marT="48907" marB="48907"/>
                </a:tc>
                <a:extLst>
                  <a:ext uri="{0D108BD9-81ED-4DB2-BD59-A6C34878D82A}">
                    <a16:rowId xmlns:a16="http://schemas.microsoft.com/office/drawing/2014/main" val="585322292"/>
                  </a:ext>
                </a:extLst>
              </a:tr>
              <a:tr h="3039455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900"/>
                        <a:t>Fastest route on Day 1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900"/>
                        <a:t>Fastest crossings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900"/>
                        <a:t>Wide range of accommodation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900"/>
                        <a:t>Can be crowded, especially during peak season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900"/>
                        <a:t>Furthest from final destination on Day 2</a:t>
                      </a:r>
                    </a:p>
                    <a:p>
                      <a:endParaRPr lang="en-GB" sz="1900"/>
                    </a:p>
                  </a:txBody>
                  <a:tcPr marL="97814" marR="97814" marT="48907" marB="48907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900"/>
                        <a:t>Second-fastest route on Day 1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900"/>
                        <a:t>Most frequent ferry crossings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900"/>
                        <a:t>Wide range of accommodation and dining options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900"/>
                        <a:t>Second closest to final destination on Day 2</a:t>
                      </a:r>
                    </a:p>
                  </a:txBody>
                  <a:tcPr marL="97814" marR="97814" marT="48907" marB="48907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900"/>
                        <a:t>Most scenic route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900"/>
                        <a:t>Longest route on Day 1.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900"/>
                        <a:t>Accommodation is most expensive and more limited.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900"/>
                        <a:t>Less frequent ferry crossings.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900"/>
                        <a:t>Most expensive ferry crossing.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900"/>
                        <a:t>Closest to final destination on Day 2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90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900"/>
                    </a:p>
                  </a:txBody>
                  <a:tcPr marL="97814" marR="97814" marT="48907" marB="48907"/>
                </a:tc>
                <a:extLst>
                  <a:ext uri="{0D108BD9-81ED-4DB2-BD59-A6C34878D82A}">
                    <a16:rowId xmlns:a16="http://schemas.microsoft.com/office/drawing/2014/main" val="1625649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04020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9AFC454B-A080-4D23-B177-6D5356C6E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9427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58029" y="333478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474479" y="1096414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CF2BAA-6BF3-5755-EAC8-7484F3458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00" y="1939159"/>
            <a:ext cx="7644627" cy="275108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29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You have 20 minutes to decide and plan your route.</a:t>
            </a:r>
            <a:br>
              <a:rPr lang="en-US" sz="29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9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9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Good luck and we will see you at the Needles.</a:t>
            </a:r>
          </a:p>
        </p:txBody>
      </p:sp>
    </p:spTree>
    <p:extLst>
      <p:ext uri="{BB962C8B-B14F-4D97-AF65-F5344CB8AC3E}">
        <p14:creationId xmlns:p14="http://schemas.microsoft.com/office/powerpoint/2010/main" val="10267094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620</Words>
  <Application>Microsoft Office PowerPoint</Application>
  <PresentationFormat>Widescreen</PresentationFormat>
  <Paragraphs>59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Meiryo</vt:lpstr>
      <vt:lpstr>Aptos</vt:lpstr>
      <vt:lpstr>Aptos Display</vt:lpstr>
      <vt:lpstr>Arial</vt:lpstr>
      <vt:lpstr>Calibri</vt:lpstr>
      <vt:lpstr>Google Sans</vt:lpstr>
      <vt:lpstr>Office Theme</vt:lpstr>
      <vt:lpstr>Race to the Isle of Wight</vt:lpstr>
      <vt:lpstr>PowerPoint Presentation</vt:lpstr>
      <vt:lpstr>Rules of the race</vt:lpstr>
      <vt:lpstr>Final location</vt:lpstr>
      <vt:lpstr>Day one route options</vt:lpstr>
      <vt:lpstr>Travel routes</vt:lpstr>
      <vt:lpstr>Route 1 - Farnham &gt; Portsmouth</vt:lpstr>
      <vt:lpstr>Route 2 - Farnham &gt; Southampton</vt:lpstr>
      <vt:lpstr>Route 3 - Farnham &gt; Lymington</vt:lpstr>
      <vt:lpstr>Route summarises</vt:lpstr>
      <vt:lpstr>You have 20 minutes to decide and plan your route.  Good luck and we will see you at the Needles.</vt:lpstr>
    </vt:vector>
  </TitlesOfParts>
  <Company>Defra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Russell, Andy</dc:creator>
  <cp:lastModifiedBy>Russell, Andy</cp:lastModifiedBy>
  <cp:revision>1</cp:revision>
  <dcterms:created xsi:type="dcterms:W3CDTF">2025-01-07T10:54:18Z</dcterms:created>
  <dcterms:modified xsi:type="dcterms:W3CDTF">2025-04-08T08:21:07Z</dcterms:modified>
</cp:coreProperties>
</file>